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16.xml" ContentType="application/vnd.openxmlformats-officedocument.presentationml.tags+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7.xml" ContentType="application/vnd.openxmlformats-officedocument.presentationml.tags+xml"/>
  <Override PartName="/ppt/notesSlides/notesSlide10.xml" ContentType="application/vnd.openxmlformats-officedocument.presentationml.notesSlide+xml"/>
  <Override PartName="/ppt/tags/tag18.xml" ContentType="application/vnd.openxmlformats-officedocument.presentationml.tags+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9.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6"/>
  </p:sldMasterIdLst>
  <p:notesMasterIdLst>
    <p:notesMasterId r:id="rId30"/>
  </p:notesMasterIdLst>
  <p:handoutMasterIdLst>
    <p:handoutMasterId r:id="rId31"/>
  </p:handoutMasterIdLst>
  <p:sldIdLst>
    <p:sldId id="260" r:id="rId7"/>
    <p:sldId id="598" r:id="rId8"/>
    <p:sldId id="502" r:id="rId9"/>
    <p:sldId id="599" r:id="rId10"/>
    <p:sldId id="518" r:id="rId11"/>
    <p:sldId id="519" r:id="rId12"/>
    <p:sldId id="525" r:id="rId13"/>
    <p:sldId id="514" r:id="rId14"/>
    <p:sldId id="585" r:id="rId15"/>
    <p:sldId id="586" r:id="rId16"/>
    <p:sldId id="587" r:id="rId17"/>
    <p:sldId id="520" r:id="rId18"/>
    <p:sldId id="501" r:id="rId19"/>
    <p:sldId id="588" r:id="rId20"/>
    <p:sldId id="606" r:id="rId21"/>
    <p:sldId id="607" r:id="rId22"/>
    <p:sldId id="533" r:id="rId23"/>
    <p:sldId id="534" r:id="rId24"/>
    <p:sldId id="535" r:id="rId25"/>
    <p:sldId id="537" r:id="rId26"/>
    <p:sldId id="600" r:id="rId27"/>
    <p:sldId id="603" r:id="rId28"/>
    <p:sldId id="524" r:id="rId29"/>
  </p:sldIdLst>
  <p:sldSz cx="12192000" cy="6858000"/>
  <p:notesSz cx="7315200" cy="9601200"/>
  <p:custDataLst>
    <p:tags r:id="rId32"/>
  </p:custDataLst>
  <p:defaultTextStyle>
    <a:defPPr>
      <a:defRPr lang="en-US"/>
    </a:defPPr>
    <a:lvl1pPr marL="0" algn="l" defTabSz="685782" rtl="0" eaLnBrk="1" latinLnBrk="0" hangingPunct="1">
      <a:defRPr sz="1350" kern="1200">
        <a:solidFill>
          <a:schemeClr val="tx1"/>
        </a:solidFill>
        <a:latin typeface="+mn-lt"/>
        <a:ea typeface="+mn-ea"/>
        <a:cs typeface="+mn-cs"/>
      </a:defRPr>
    </a:lvl1pPr>
    <a:lvl2pPr marL="342891" algn="l" defTabSz="685782" rtl="0" eaLnBrk="1" latinLnBrk="0" hangingPunct="1">
      <a:defRPr sz="1350" kern="1200">
        <a:solidFill>
          <a:schemeClr val="tx1"/>
        </a:solidFill>
        <a:latin typeface="+mn-lt"/>
        <a:ea typeface="+mn-ea"/>
        <a:cs typeface="+mn-cs"/>
      </a:defRPr>
    </a:lvl2pPr>
    <a:lvl3pPr marL="685782" algn="l" defTabSz="685782" rtl="0" eaLnBrk="1" latinLnBrk="0" hangingPunct="1">
      <a:defRPr sz="1350" kern="1200">
        <a:solidFill>
          <a:schemeClr val="tx1"/>
        </a:solidFill>
        <a:latin typeface="+mn-lt"/>
        <a:ea typeface="+mn-ea"/>
        <a:cs typeface="+mn-cs"/>
      </a:defRPr>
    </a:lvl3pPr>
    <a:lvl4pPr marL="1028673" algn="l" defTabSz="685782" rtl="0" eaLnBrk="1" latinLnBrk="0" hangingPunct="1">
      <a:defRPr sz="1350" kern="1200">
        <a:solidFill>
          <a:schemeClr val="tx1"/>
        </a:solidFill>
        <a:latin typeface="+mn-lt"/>
        <a:ea typeface="+mn-ea"/>
        <a:cs typeface="+mn-cs"/>
      </a:defRPr>
    </a:lvl4pPr>
    <a:lvl5pPr marL="1371563" algn="l" defTabSz="685782" rtl="0" eaLnBrk="1" latinLnBrk="0" hangingPunct="1">
      <a:defRPr sz="1350" kern="1200">
        <a:solidFill>
          <a:schemeClr val="tx1"/>
        </a:solidFill>
        <a:latin typeface="+mn-lt"/>
        <a:ea typeface="+mn-ea"/>
        <a:cs typeface="+mn-cs"/>
      </a:defRPr>
    </a:lvl5pPr>
    <a:lvl6pPr marL="1714454" algn="l" defTabSz="685782" rtl="0" eaLnBrk="1" latinLnBrk="0" hangingPunct="1">
      <a:defRPr sz="1350" kern="1200">
        <a:solidFill>
          <a:schemeClr val="tx1"/>
        </a:solidFill>
        <a:latin typeface="+mn-lt"/>
        <a:ea typeface="+mn-ea"/>
        <a:cs typeface="+mn-cs"/>
      </a:defRPr>
    </a:lvl6pPr>
    <a:lvl7pPr marL="2057345" algn="l" defTabSz="685782" rtl="0" eaLnBrk="1" latinLnBrk="0" hangingPunct="1">
      <a:defRPr sz="1350" kern="1200">
        <a:solidFill>
          <a:schemeClr val="tx1"/>
        </a:solidFill>
        <a:latin typeface="+mn-lt"/>
        <a:ea typeface="+mn-ea"/>
        <a:cs typeface="+mn-cs"/>
      </a:defRPr>
    </a:lvl7pPr>
    <a:lvl8pPr marL="2400236" algn="l" defTabSz="685782" rtl="0" eaLnBrk="1" latinLnBrk="0" hangingPunct="1">
      <a:defRPr sz="1350" kern="1200">
        <a:solidFill>
          <a:schemeClr val="tx1"/>
        </a:solidFill>
        <a:latin typeface="+mn-lt"/>
        <a:ea typeface="+mn-ea"/>
        <a:cs typeface="+mn-cs"/>
      </a:defRPr>
    </a:lvl8pPr>
    <a:lvl9pPr marL="2743127" algn="l" defTabSz="685782"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1CC1B36-67BF-4972-8D0B-38D70617DA9C}">
          <p14:sldIdLst>
            <p14:sldId id="260"/>
            <p14:sldId id="598"/>
            <p14:sldId id="502"/>
          </p14:sldIdLst>
        </p14:section>
        <p14:section name="Untitled Section" id="{606E4224-F9EF-4D1D-ABE6-F986E2765544}">
          <p14:sldIdLst>
            <p14:sldId id="599"/>
            <p14:sldId id="518"/>
            <p14:sldId id="519"/>
            <p14:sldId id="525"/>
            <p14:sldId id="514"/>
            <p14:sldId id="585"/>
            <p14:sldId id="586"/>
            <p14:sldId id="587"/>
            <p14:sldId id="520"/>
            <p14:sldId id="501"/>
            <p14:sldId id="588"/>
            <p14:sldId id="606"/>
            <p14:sldId id="607"/>
            <p14:sldId id="533"/>
            <p14:sldId id="534"/>
            <p14:sldId id="535"/>
            <p14:sldId id="537"/>
            <p14:sldId id="600"/>
            <p14:sldId id="603"/>
            <p14:sldId id="524"/>
          </p14:sldIdLst>
        </p14:section>
      </p14:sectionLst>
    </p:ex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di Owaida" initials="HO"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B4955"/>
    <a:srgbClr val="36404B"/>
    <a:srgbClr val="445578"/>
    <a:srgbClr val="048F9E"/>
    <a:srgbClr val="3B6D5B"/>
    <a:srgbClr val="0C0001"/>
    <a:srgbClr val="CBCCEB"/>
    <a:srgbClr val="FFC7CD"/>
    <a:srgbClr val="DAF2D2"/>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39DD9DD-9E6C-4910-8AC0-68ADFF6A6AFC}">
  <a:tblStyle styleId="{839DD9DD-9E6C-4910-8AC0-68ADFF6A6AFC}" styleName="Oliver Wyman - default">
    <a:wholeTbl>
      <a:tcTxStyle>
        <a:fontRef idx="minor">
          <a:scrgbClr r="0" g="0" b="0"/>
        </a:fontRef>
        <a:schemeClr val="tx1"/>
      </a:tcTxStyle>
      <a:tcStyle>
        <a:tcBdr>
          <a:left>
            <a:ln>
              <a:noFill/>
            </a:ln>
          </a:left>
          <a:right>
            <a:ln>
              <a:noFill/>
            </a:ln>
          </a:right>
          <a:top>
            <a:ln>
              <a:noFill/>
            </a:ln>
          </a:top>
          <a:bottom>
            <a:ln w="9525" cap="flat" cmpd="sng" algn="ctr">
              <a:solidFill>
                <a:schemeClr val="accent4"/>
              </a:solidFill>
            </a:ln>
          </a:bottom>
          <a:insideH>
            <a:ln w="9525" cap="flat" cmpd="sng" algn="ctr">
              <a:solidFill>
                <a:schemeClr val="accent4"/>
              </a:solidFill>
            </a:ln>
          </a:insideH>
          <a:insideV>
            <a:ln>
              <a:noFill/>
            </a:ln>
          </a:insideV>
        </a:tcBdr>
        <a:fill>
          <a:noFill/>
        </a:fill>
      </a:tcStyle>
    </a:wholeTbl>
    <a:band1H>
      <a:tcStyle>
        <a:tcBdr/>
        <a:fill>
          <a:noFill/>
        </a:fill>
      </a:tcStyle>
    </a:band1H>
    <a:band2H>
      <a:tcStyle>
        <a:tcBdr/>
      </a:tcStyle>
    </a:band2H>
    <a:band1V>
      <a:tcStyle>
        <a:tcBdr/>
        <a:fill>
          <a:noFill/>
        </a:fill>
      </a:tcStyle>
    </a:band1V>
    <a:lastCol>
      <a:tcTxStyle b="on"/>
      <a:tcStyle>
        <a:tcBdr/>
      </a:tcStyle>
    </a:lastCol>
    <a:firstCol>
      <a:tcTxStyle b="on"/>
      <a:tcStyle>
        <a:tcBdr/>
      </a:tcStyle>
    </a:firstCol>
    <a:lastRow>
      <a:tcTxStyle b="on"/>
      <a:tcStyle>
        <a:tcBdr/>
        <a:fill>
          <a:noFill/>
        </a:fill>
      </a:tcStyle>
    </a:lastRow>
    <a:firstRow>
      <a:tcTxStyle b="on"/>
      <a:tcStyle>
        <a:tcBdr>
          <a:bottom>
            <a:ln w="9525" cap="flat" cmpd="sng" algn="ctr">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6433" autoAdjust="0"/>
  </p:normalViewPr>
  <p:slideViewPr>
    <p:cSldViewPr snapToGrid="0" showGuides="1">
      <p:cViewPr varScale="1">
        <p:scale>
          <a:sx n="79" d="100"/>
          <a:sy n="79" d="100"/>
        </p:scale>
        <p:origin x="763" y="67"/>
      </p:cViewPr>
      <p:guideLst>
        <p:guide orient="horz" pos="2092"/>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171870353850723E-2"/>
          <c:y val="6.6903513288567876E-2"/>
          <c:w val="0.90524913247466998"/>
          <c:h val="0.85464085952488433"/>
        </c:manualLayout>
      </c:layout>
      <c:barChart>
        <c:barDir val="col"/>
        <c:grouping val="stacked"/>
        <c:varyColors val="0"/>
        <c:ser>
          <c:idx val="0"/>
          <c:order val="0"/>
          <c:tx>
            <c:strRef>
              <c:f>Sheet1!$B$1</c:f>
              <c:strCache>
                <c:ptCount val="1"/>
                <c:pt idx="0">
                  <c:v>Green</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Investment</c:v>
                </c:pt>
                <c:pt idx="1">
                  <c:v>Real Estate</c:v>
                </c:pt>
                <c:pt idx="2">
                  <c:v>ALIF</c:v>
                </c:pt>
                <c:pt idx="3">
                  <c:v>Hospitality</c:v>
                </c:pt>
                <c:pt idx="4">
                  <c:v>Fin. &amp; Acct</c:v>
                </c:pt>
                <c:pt idx="5">
                  <c:v>Bus. Support</c:v>
                </c:pt>
              </c:strCache>
            </c:strRef>
          </c:cat>
          <c:val>
            <c:numRef>
              <c:f>Sheet1!$B$2:$B$7</c:f>
              <c:numCache>
                <c:formatCode>General</c:formatCode>
                <c:ptCount val="6"/>
                <c:pt idx="0">
                  <c:v>1</c:v>
                </c:pt>
                <c:pt idx="1">
                  <c:v>3</c:v>
                </c:pt>
                <c:pt idx="2">
                  <c:v>4</c:v>
                </c:pt>
                <c:pt idx="3">
                  <c:v>1</c:v>
                </c:pt>
                <c:pt idx="4">
                  <c:v>2</c:v>
                </c:pt>
                <c:pt idx="5">
                  <c:v>1</c:v>
                </c:pt>
              </c:numCache>
            </c:numRef>
          </c:val>
          <c:extLst>
            <c:ext xmlns:c16="http://schemas.microsoft.com/office/drawing/2014/chart" uri="{C3380CC4-5D6E-409C-BE32-E72D297353CC}">
              <c16:uniqueId val="{00000000-AC25-42B3-ADE4-3F0934F5B907}"/>
            </c:ext>
          </c:extLst>
        </c:ser>
        <c:ser>
          <c:idx val="1"/>
          <c:order val="1"/>
          <c:tx>
            <c:strRef>
              <c:f>Sheet1!$C$1</c:f>
              <c:strCache>
                <c:ptCount val="1"/>
                <c:pt idx="0">
                  <c:v>Yellow</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C000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Investment</c:v>
                </c:pt>
                <c:pt idx="1">
                  <c:v>Real Estate</c:v>
                </c:pt>
                <c:pt idx="2">
                  <c:v>ALIF</c:v>
                </c:pt>
                <c:pt idx="3">
                  <c:v>Hospitality</c:v>
                </c:pt>
                <c:pt idx="4">
                  <c:v>Fin. &amp; Acct</c:v>
                </c:pt>
                <c:pt idx="5">
                  <c:v>Bus. Support</c:v>
                </c:pt>
              </c:strCache>
            </c:strRef>
          </c:cat>
          <c:val>
            <c:numRef>
              <c:f>Sheet1!$C$2:$C$7</c:f>
              <c:numCache>
                <c:formatCode>General</c:formatCode>
                <c:ptCount val="6"/>
                <c:pt idx="0">
                  <c:v>1</c:v>
                </c:pt>
                <c:pt idx="2">
                  <c:v>1</c:v>
                </c:pt>
                <c:pt idx="4">
                  <c:v>2</c:v>
                </c:pt>
              </c:numCache>
            </c:numRef>
          </c:val>
          <c:extLst>
            <c:ext xmlns:c16="http://schemas.microsoft.com/office/drawing/2014/chart" uri="{C3380CC4-5D6E-409C-BE32-E72D297353CC}">
              <c16:uniqueId val="{00000001-AC25-42B3-ADE4-3F0934F5B907}"/>
            </c:ext>
          </c:extLst>
        </c:ser>
        <c:ser>
          <c:idx val="2"/>
          <c:order val="2"/>
          <c:tx>
            <c:strRef>
              <c:f>Sheet1!$D$1</c:f>
              <c:strCache>
                <c:ptCount val="1"/>
                <c:pt idx="0">
                  <c:v>Red</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Investment</c:v>
                </c:pt>
                <c:pt idx="1">
                  <c:v>Real Estate</c:v>
                </c:pt>
                <c:pt idx="2">
                  <c:v>ALIF</c:v>
                </c:pt>
                <c:pt idx="3">
                  <c:v>Hospitality</c:v>
                </c:pt>
                <c:pt idx="4">
                  <c:v>Fin. &amp; Acct</c:v>
                </c:pt>
                <c:pt idx="5">
                  <c:v>Bus. Support</c:v>
                </c:pt>
              </c:strCache>
            </c:strRef>
          </c:cat>
          <c:val>
            <c:numRef>
              <c:f>Sheet1!$D$2:$D$7</c:f>
              <c:numCache>
                <c:formatCode>General</c:formatCode>
                <c:ptCount val="6"/>
              </c:numCache>
            </c:numRef>
          </c:val>
          <c:extLst>
            <c:ext xmlns:c16="http://schemas.microsoft.com/office/drawing/2014/chart" uri="{C3380CC4-5D6E-409C-BE32-E72D297353CC}">
              <c16:uniqueId val="{00000002-AC25-42B3-ADE4-3F0934F5B907}"/>
            </c:ext>
          </c:extLst>
        </c:ser>
        <c:ser>
          <c:idx val="3"/>
          <c:order val="3"/>
          <c:tx>
            <c:strRef>
              <c:f>Sheet1!$E$1</c:f>
              <c:strCache>
                <c:ptCount val="1"/>
                <c:pt idx="0">
                  <c:v>Black</c:v>
                </c:pt>
              </c:strCache>
            </c:strRef>
          </c:tx>
          <c:spPr>
            <a:solidFill>
              <a:srgbClr val="0C00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Investment</c:v>
                </c:pt>
                <c:pt idx="1">
                  <c:v>Real Estate</c:v>
                </c:pt>
                <c:pt idx="2">
                  <c:v>ALIF</c:v>
                </c:pt>
                <c:pt idx="3">
                  <c:v>Hospitality</c:v>
                </c:pt>
                <c:pt idx="4">
                  <c:v>Fin. &amp; Acct</c:v>
                </c:pt>
                <c:pt idx="5">
                  <c:v>Bus. Support</c:v>
                </c:pt>
              </c:strCache>
            </c:strRef>
          </c:cat>
          <c:val>
            <c:numRef>
              <c:f>Sheet1!$E$2:$E$7</c:f>
              <c:numCache>
                <c:formatCode>General</c:formatCode>
                <c:ptCount val="6"/>
                <c:pt idx="2">
                  <c:v>1</c:v>
                </c:pt>
              </c:numCache>
            </c:numRef>
          </c:val>
          <c:extLst>
            <c:ext xmlns:c16="http://schemas.microsoft.com/office/drawing/2014/chart" uri="{C3380CC4-5D6E-409C-BE32-E72D297353CC}">
              <c16:uniqueId val="{00000003-AC25-42B3-ADE4-3F0934F5B907}"/>
            </c:ext>
          </c:extLst>
        </c:ser>
        <c:dLbls>
          <c:showLegendKey val="0"/>
          <c:showVal val="0"/>
          <c:showCatName val="0"/>
          <c:showSerName val="0"/>
          <c:showPercent val="0"/>
          <c:showBubbleSize val="0"/>
        </c:dLbls>
        <c:gapWidth val="150"/>
        <c:overlap val="100"/>
        <c:axId val="666431328"/>
        <c:axId val="666431888"/>
      </c:barChart>
      <c:catAx>
        <c:axId val="666431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lumMod val="65000"/>
                  </a:schemeClr>
                </a:solidFill>
                <a:latin typeface="+mn-lt"/>
                <a:ea typeface="+mn-ea"/>
                <a:cs typeface="+mn-cs"/>
              </a:defRPr>
            </a:pPr>
            <a:endParaRPr lang="en-US"/>
          </a:p>
        </c:txPr>
        <c:crossAx val="666431888"/>
        <c:crosses val="autoZero"/>
        <c:auto val="1"/>
        <c:lblAlgn val="ctr"/>
        <c:lblOffset val="100"/>
        <c:noMultiLvlLbl val="0"/>
      </c:catAx>
      <c:valAx>
        <c:axId val="6664318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lumMod val="65000"/>
                  </a:schemeClr>
                </a:solidFill>
                <a:latin typeface="+mn-lt"/>
                <a:ea typeface="+mn-ea"/>
                <a:cs typeface="+mn-cs"/>
              </a:defRPr>
            </a:pPr>
            <a:endParaRPr lang="en-US"/>
          </a:p>
        </c:txPr>
        <c:crossAx val="666431328"/>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171870353850723E-2"/>
          <c:y val="6.6903513288567876E-2"/>
          <c:w val="0.90524913247466998"/>
          <c:h val="0.85464085952488433"/>
        </c:manualLayout>
      </c:layout>
      <c:barChart>
        <c:barDir val="col"/>
        <c:grouping val="stacked"/>
        <c:varyColors val="0"/>
        <c:ser>
          <c:idx val="0"/>
          <c:order val="0"/>
          <c:tx>
            <c:strRef>
              <c:f>Sheet1!$B$1</c:f>
              <c:strCache>
                <c:ptCount val="1"/>
                <c:pt idx="0">
                  <c:v>Green</c:v>
                </c:pt>
              </c:strCache>
            </c:strRef>
          </c:tx>
          <c:spPr>
            <a:solidFill>
              <a:srgbClr val="00B050"/>
            </a:solidFill>
            <a:ln>
              <a:noFill/>
            </a:ln>
            <a:effectLst/>
          </c:spPr>
          <c:invertIfNegative val="0"/>
          <c:dLbls>
            <c:dLbl>
              <c:idx val="2"/>
              <c:tx>
                <c:rich>
                  <a:bodyPr/>
                  <a:lstStyle/>
                  <a:p>
                    <a:r>
                      <a:rPr lang="en-US" dirty="0"/>
                      <a:t>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1C7-41E2-986F-16B8CA32042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AIMS</c:v>
                </c:pt>
                <c:pt idx="1">
                  <c:v>Investment</c:v>
                </c:pt>
                <c:pt idx="2">
                  <c:v>Real Estate</c:v>
                </c:pt>
                <c:pt idx="3">
                  <c:v>Industry</c:v>
                </c:pt>
                <c:pt idx="4">
                  <c:v>Hospitality</c:v>
                </c:pt>
                <c:pt idx="5">
                  <c:v>Fin. &amp; Acct</c:v>
                </c:pt>
                <c:pt idx="6">
                  <c:v>Bus. Support</c:v>
                </c:pt>
              </c:strCache>
            </c:strRef>
          </c:cat>
          <c:val>
            <c:numRef>
              <c:f>Sheet1!$B$2:$B$8</c:f>
              <c:numCache>
                <c:formatCode>General</c:formatCode>
                <c:ptCount val="7"/>
                <c:pt idx="0">
                  <c:v>7</c:v>
                </c:pt>
                <c:pt idx="1">
                  <c:v>4</c:v>
                </c:pt>
                <c:pt idx="2">
                  <c:v>8</c:v>
                </c:pt>
                <c:pt idx="3">
                  <c:v>3</c:v>
                </c:pt>
                <c:pt idx="4">
                  <c:v>5</c:v>
                </c:pt>
                <c:pt idx="5">
                  <c:v>4</c:v>
                </c:pt>
                <c:pt idx="6">
                  <c:v>10</c:v>
                </c:pt>
              </c:numCache>
            </c:numRef>
          </c:val>
          <c:extLst>
            <c:ext xmlns:c16="http://schemas.microsoft.com/office/drawing/2014/chart" uri="{C3380CC4-5D6E-409C-BE32-E72D297353CC}">
              <c16:uniqueId val="{00000001-91C7-41E2-986F-16B8CA32042C}"/>
            </c:ext>
          </c:extLst>
        </c:ser>
        <c:ser>
          <c:idx val="1"/>
          <c:order val="1"/>
          <c:tx>
            <c:strRef>
              <c:f>Sheet1!$C$1</c:f>
              <c:strCache>
                <c:ptCount val="1"/>
                <c:pt idx="0">
                  <c:v>Yellow</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C000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AIMS</c:v>
                </c:pt>
                <c:pt idx="1">
                  <c:v>Investment</c:v>
                </c:pt>
                <c:pt idx="2">
                  <c:v>Real Estate</c:v>
                </c:pt>
                <c:pt idx="3">
                  <c:v>Industry</c:v>
                </c:pt>
                <c:pt idx="4">
                  <c:v>Hospitality</c:v>
                </c:pt>
                <c:pt idx="5">
                  <c:v>Fin. &amp; Acct</c:v>
                </c:pt>
                <c:pt idx="6">
                  <c:v>Bus. Support</c:v>
                </c:pt>
              </c:strCache>
            </c:strRef>
          </c:cat>
          <c:val>
            <c:numRef>
              <c:f>Sheet1!$C$2:$C$8</c:f>
              <c:numCache>
                <c:formatCode>General</c:formatCode>
                <c:ptCount val="7"/>
                <c:pt idx="0">
                  <c:v>1</c:v>
                </c:pt>
                <c:pt idx="1">
                  <c:v>3</c:v>
                </c:pt>
                <c:pt idx="3">
                  <c:v>3</c:v>
                </c:pt>
                <c:pt idx="5">
                  <c:v>1</c:v>
                </c:pt>
                <c:pt idx="6">
                  <c:v>2</c:v>
                </c:pt>
              </c:numCache>
            </c:numRef>
          </c:val>
          <c:extLst>
            <c:ext xmlns:c16="http://schemas.microsoft.com/office/drawing/2014/chart" uri="{C3380CC4-5D6E-409C-BE32-E72D297353CC}">
              <c16:uniqueId val="{00000002-91C7-41E2-986F-16B8CA32042C}"/>
            </c:ext>
          </c:extLst>
        </c:ser>
        <c:ser>
          <c:idx val="2"/>
          <c:order val="2"/>
          <c:tx>
            <c:strRef>
              <c:f>Sheet1!$D$1</c:f>
              <c:strCache>
                <c:ptCount val="1"/>
                <c:pt idx="0">
                  <c:v>Red</c:v>
                </c:pt>
              </c:strCache>
            </c:strRef>
          </c:tx>
          <c:spPr>
            <a:solidFill>
              <a:srgbClr val="FF0000"/>
            </a:solidFill>
            <a:ln>
              <a:noFill/>
            </a:ln>
            <a:effectLst/>
          </c:spPr>
          <c:invertIfNegative val="0"/>
          <c:dLbls>
            <c:dLbl>
              <c:idx val="0"/>
              <c:tx>
                <c:rich>
                  <a:bodyPr/>
                  <a:lstStyle/>
                  <a:p>
                    <a:r>
                      <a:rPr lang="en-US" dirty="0"/>
                      <a:t>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91C7-41E2-986F-16B8CA32042C}"/>
                </c:ext>
              </c:extLst>
            </c:dLbl>
            <c:dLbl>
              <c:idx val="2"/>
              <c:tx>
                <c:rich>
                  <a:bodyPr/>
                  <a:lstStyle/>
                  <a:p>
                    <a:r>
                      <a:rPr lang="en-US" dirty="0"/>
                      <a:t>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91C7-41E2-986F-16B8CA32042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AIMS</c:v>
                </c:pt>
                <c:pt idx="1">
                  <c:v>Investment</c:v>
                </c:pt>
                <c:pt idx="2">
                  <c:v>Real Estate</c:v>
                </c:pt>
                <c:pt idx="3">
                  <c:v>Industry</c:v>
                </c:pt>
                <c:pt idx="4">
                  <c:v>Hospitality</c:v>
                </c:pt>
                <c:pt idx="5">
                  <c:v>Fin. &amp; Acct</c:v>
                </c:pt>
                <c:pt idx="6">
                  <c:v>Bus. Support</c:v>
                </c:pt>
              </c:strCache>
            </c:strRef>
          </c:cat>
          <c:val>
            <c:numRef>
              <c:f>Sheet1!$D$2:$D$8</c:f>
              <c:numCache>
                <c:formatCode>General</c:formatCode>
                <c:ptCount val="7"/>
                <c:pt idx="0">
                  <c:v>3</c:v>
                </c:pt>
                <c:pt idx="1">
                  <c:v>5</c:v>
                </c:pt>
                <c:pt idx="2">
                  <c:v>2</c:v>
                </c:pt>
                <c:pt idx="4">
                  <c:v>2</c:v>
                </c:pt>
                <c:pt idx="6">
                  <c:v>2</c:v>
                </c:pt>
              </c:numCache>
            </c:numRef>
          </c:val>
          <c:extLst>
            <c:ext xmlns:c16="http://schemas.microsoft.com/office/drawing/2014/chart" uri="{C3380CC4-5D6E-409C-BE32-E72D297353CC}">
              <c16:uniqueId val="{00000005-91C7-41E2-986F-16B8CA32042C}"/>
            </c:ext>
          </c:extLst>
        </c:ser>
        <c:ser>
          <c:idx val="4"/>
          <c:order val="3"/>
          <c:tx>
            <c:strRef>
              <c:f>Sheet1!$F$1</c:f>
              <c:strCache>
                <c:ptCount val="1"/>
                <c:pt idx="0">
                  <c:v>Black</c:v>
                </c:pt>
              </c:strCache>
            </c:strRef>
          </c:tx>
          <c:spPr>
            <a:solidFill>
              <a:srgbClr val="0C00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AIMS</c:v>
                </c:pt>
                <c:pt idx="1">
                  <c:v>Investment</c:v>
                </c:pt>
                <c:pt idx="2">
                  <c:v>Real Estate</c:v>
                </c:pt>
                <c:pt idx="3">
                  <c:v>Industry</c:v>
                </c:pt>
                <c:pt idx="4">
                  <c:v>Hospitality</c:v>
                </c:pt>
                <c:pt idx="5">
                  <c:v>Fin. &amp; Acct</c:v>
                </c:pt>
                <c:pt idx="6">
                  <c:v>Bus. Support</c:v>
                </c:pt>
              </c:strCache>
            </c:strRef>
          </c:cat>
          <c:val>
            <c:numRef>
              <c:f>Sheet1!$F$2:$F$8</c:f>
              <c:numCache>
                <c:formatCode>General</c:formatCode>
                <c:ptCount val="7"/>
                <c:pt idx="1">
                  <c:v>2</c:v>
                </c:pt>
                <c:pt idx="3">
                  <c:v>1</c:v>
                </c:pt>
              </c:numCache>
            </c:numRef>
          </c:val>
          <c:extLst>
            <c:ext xmlns:c16="http://schemas.microsoft.com/office/drawing/2014/chart" uri="{C3380CC4-5D6E-409C-BE32-E72D297353CC}">
              <c16:uniqueId val="{00000006-91C7-41E2-986F-16B8CA32042C}"/>
            </c:ext>
          </c:extLst>
        </c:ser>
        <c:dLbls>
          <c:showLegendKey val="0"/>
          <c:showVal val="0"/>
          <c:showCatName val="0"/>
          <c:showSerName val="0"/>
          <c:showPercent val="0"/>
          <c:showBubbleSize val="0"/>
        </c:dLbls>
        <c:gapWidth val="150"/>
        <c:overlap val="100"/>
        <c:axId val="715569504"/>
        <c:axId val="715570064"/>
      </c:barChart>
      <c:catAx>
        <c:axId val="71556950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bg1">
                    <a:lumMod val="65000"/>
                  </a:schemeClr>
                </a:solidFill>
                <a:latin typeface="+mn-lt"/>
                <a:ea typeface="+mn-ea"/>
                <a:cs typeface="+mn-cs"/>
              </a:defRPr>
            </a:pPr>
            <a:endParaRPr lang="en-US"/>
          </a:p>
        </c:txPr>
        <c:crossAx val="715570064"/>
        <c:crosses val="autoZero"/>
        <c:auto val="1"/>
        <c:lblAlgn val="ctr"/>
        <c:lblOffset val="100"/>
        <c:noMultiLvlLbl val="0"/>
      </c:catAx>
      <c:valAx>
        <c:axId val="715570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lumMod val="65000"/>
                  </a:schemeClr>
                </a:solidFill>
                <a:latin typeface="+mn-lt"/>
                <a:ea typeface="+mn-ea"/>
                <a:cs typeface="+mn-cs"/>
              </a:defRPr>
            </a:pPr>
            <a:endParaRPr lang="en-US"/>
          </a:p>
        </c:txPr>
        <c:crossAx val="715569504"/>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171870353850723E-2"/>
          <c:y val="6.6903513288567876E-2"/>
          <c:w val="0.90524913247466998"/>
          <c:h val="0.76138827040625556"/>
        </c:manualLayout>
      </c:layout>
      <c:barChart>
        <c:barDir val="col"/>
        <c:grouping val="stacked"/>
        <c:varyColors val="0"/>
        <c:ser>
          <c:idx val="0"/>
          <c:order val="0"/>
          <c:tx>
            <c:strRef>
              <c:f>Sheet1!$B$1</c:f>
              <c:strCache>
                <c:ptCount val="1"/>
                <c:pt idx="0">
                  <c:v>Actual</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Investment</c:v>
                </c:pt>
                <c:pt idx="1">
                  <c:v>Real Estate</c:v>
                </c:pt>
                <c:pt idx="2">
                  <c:v>Industry</c:v>
                </c:pt>
                <c:pt idx="3">
                  <c:v>Hospitality</c:v>
                </c:pt>
                <c:pt idx="4">
                  <c:v>Fin. &amp; Acct.</c:v>
                </c:pt>
                <c:pt idx="5">
                  <c:v>Bus. Support</c:v>
                </c:pt>
              </c:strCache>
            </c:strRef>
          </c:cat>
          <c:val>
            <c:numRef>
              <c:f>Sheet1!$B$2:$B$7</c:f>
              <c:numCache>
                <c:formatCode>0%</c:formatCode>
                <c:ptCount val="6"/>
                <c:pt idx="0">
                  <c:v>0.06</c:v>
                </c:pt>
                <c:pt idx="1">
                  <c:v>0.13</c:v>
                </c:pt>
                <c:pt idx="2">
                  <c:v>0.08</c:v>
                </c:pt>
                <c:pt idx="3">
                  <c:v>0.04</c:v>
                </c:pt>
                <c:pt idx="4">
                  <c:v>0.04</c:v>
                </c:pt>
                <c:pt idx="5">
                  <c:v>0.11</c:v>
                </c:pt>
              </c:numCache>
            </c:numRef>
          </c:val>
          <c:extLst>
            <c:ext xmlns:c16="http://schemas.microsoft.com/office/drawing/2014/chart" uri="{C3380CC4-5D6E-409C-BE32-E72D297353CC}">
              <c16:uniqueId val="{00000000-104E-4601-A9DF-0DAA3682EEFC}"/>
            </c:ext>
          </c:extLst>
        </c:ser>
        <c:dLbls>
          <c:showLegendKey val="0"/>
          <c:showVal val="0"/>
          <c:showCatName val="0"/>
          <c:showSerName val="0"/>
          <c:showPercent val="0"/>
          <c:showBubbleSize val="0"/>
        </c:dLbls>
        <c:gapWidth val="150"/>
        <c:overlap val="100"/>
        <c:axId val="711862512"/>
        <c:axId val="711863072"/>
      </c:barChart>
      <c:lineChart>
        <c:grouping val="standard"/>
        <c:varyColors val="0"/>
        <c:ser>
          <c:idx val="1"/>
          <c:order val="1"/>
          <c:tx>
            <c:strRef>
              <c:f>Sheet1!$C$1</c:f>
              <c:strCache>
                <c:ptCount val="1"/>
                <c:pt idx="0">
                  <c:v>Plan</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0C000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Investment</c:v>
                </c:pt>
                <c:pt idx="1">
                  <c:v>Real Estate</c:v>
                </c:pt>
                <c:pt idx="2">
                  <c:v>Industry</c:v>
                </c:pt>
                <c:pt idx="3">
                  <c:v>Hospitality</c:v>
                </c:pt>
                <c:pt idx="4">
                  <c:v>Fin. &amp; Acct.</c:v>
                </c:pt>
                <c:pt idx="5">
                  <c:v>Bus. Support</c:v>
                </c:pt>
              </c:strCache>
            </c:strRef>
          </c:cat>
          <c:val>
            <c:numRef>
              <c:f>Sheet1!$C$2:$C$7</c:f>
              <c:numCache>
                <c:formatCode>0%</c:formatCode>
                <c:ptCount val="6"/>
                <c:pt idx="0">
                  <c:v>0.06</c:v>
                </c:pt>
                <c:pt idx="1">
                  <c:v>0.12</c:v>
                </c:pt>
                <c:pt idx="2">
                  <c:v>7.0000000000000007E-2</c:v>
                </c:pt>
                <c:pt idx="3">
                  <c:v>0.04</c:v>
                </c:pt>
                <c:pt idx="4">
                  <c:v>0.04</c:v>
                </c:pt>
                <c:pt idx="5">
                  <c:v>0.08</c:v>
                </c:pt>
              </c:numCache>
            </c:numRef>
          </c:val>
          <c:smooth val="0"/>
          <c:extLst>
            <c:ext xmlns:c16="http://schemas.microsoft.com/office/drawing/2014/chart" uri="{C3380CC4-5D6E-409C-BE32-E72D297353CC}">
              <c16:uniqueId val="{00000001-104E-4601-A9DF-0DAA3682EEFC}"/>
            </c:ext>
          </c:extLst>
        </c:ser>
        <c:dLbls>
          <c:showLegendKey val="0"/>
          <c:showVal val="0"/>
          <c:showCatName val="0"/>
          <c:showSerName val="0"/>
          <c:showPercent val="0"/>
          <c:showBubbleSize val="0"/>
        </c:dLbls>
        <c:marker val="1"/>
        <c:smooth val="0"/>
        <c:axId val="711862512"/>
        <c:axId val="711863072"/>
      </c:lineChart>
      <c:catAx>
        <c:axId val="711862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bg1">
                    <a:lumMod val="65000"/>
                  </a:schemeClr>
                </a:solidFill>
                <a:latin typeface="+mn-lt"/>
                <a:ea typeface="+mn-ea"/>
                <a:cs typeface="+mn-cs"/>
              </a:defRPr>
            </a:pPr>
            <a:endParaRPr lang="en-US"/>
          </a:p>
        </c:txPr>
        <c:crossAx val="711863072"/>
        <c:crosses val="autoZero"/>
        <c:auto val="1"/>
        <c:lblAlgn val="ctr"/>
        <c:lblOffset val="100"/>
        <c:noMultiLvlLbl val="0"/>
      </c:catAx>
      <c:valAx>
        <c:axId val="7118630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lumMod val="65000"/>
                  </a:schemeClr>
                </a:solidFill>
                <a:latin typeface="+mn-lt"/>
                <a:ea typeface="+mn-ea"/>
                <a:cs typeface="+mn-cs"/>
              </a:defRPr>
            </a:pPr>
            <a:endParaRPr lang="en-US"/>
          </a:p>
        </c:txPr>
        <c:crossAx val="7118625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46026227453322"/>
          <c:y val="4.9266789566114279E-2"/>
          <c:w val="0.57320229493440555"/>
          <c:h val="0.91324596822866067"/>
        </c:manualLayout>
      </c:layout>
      <c:radarChart>
        <c:radarStyle val="marker"/>
        <c:varyColors val="0"/>
        <c:ser>
          <c:idx val="0"/>
          <c:order val="0"/>
          <c:tx>
            <c:strRef>
              <c:f>Sheet1!$B$1</c:f>
              <c:strCache>
                <c:ptCount val="1"/>
                <c:pt idx="0">
                  <c:v>Series 1</c:v>
                </c:pt>
              </c:strCache>
            </c:strRef>
          </c:tx>
          <c:spPr>
            <a:ln w="28575" cap="rnd">
              <a:solidFill>
                <a:schemeClr val="accent1"/>
              </a:solidFill>
              <a:round/>
            </a:ln>
            <a:effectLst/>
          </c:spPr>
          <c:marker>
            <c:symbol val="none"/>
          </c:marker>
          <c:dLbls>
            <c:dLbl>
              <c:idx val="0"/>
              <c:layout>
                <c:manualLayout>
                  <c:x val="0.18586514013198663"/>
                  <c:y val="-3.7745137843037221E-2"/>
                </c:manualLayout>
              </c:layout>
              <c:showLegendKey val="0"/>
              <c:showVal val="1"/>
              <c:showCatName val="1"/>
              <c:showSerName val="0"/>
              <c:showPercent val="0"/>
              <c:showBubbleSize val="0"/>
              <c:extLst>
                <c:ext xmlns:c15="http://schemas.microsoft.com/office/drawing/2012/chart" uri="{CE6537A1-D6FC-4f65-9D91-7224C49458BB}">
                  <c15:layout>
                    <c:manualLayout>
                      <c:w val="0.23308841379662815"/>
                      <c:h val="0.16373862245312243"/>
                    </c:manualLayout>
                  </c15:layout>
                </c:ext>
                <c:ext xmlns:c16="http://schemas.microsoft.com/office/drawing/2014/chart" uri="{C3380CC4-5D6E-409C-BE32-E72D297353CC}">
                  <c16:uniqueId val="{00000000-839E-41CF-A889-05F56D66FA22}"/>
                </c:ext>
              </c:extLst>
            </c:dLbl>
            <c:dLbl>
              <c:idx val="1"/>
              <c:layout>
                <c:manualLayout>
                  <c:x val="0.19389489941289584"/>
                  <c:y val="7.9317390596042217E-2"/>
                </c:manualLayout>
              </c:layout>
              <c:showLegendKey val="0"/>
              <c:showVal val="1"/>
              <c:showCatName val="1"/>
              <c:showSerName val="0"/>
              <c:showPercent val="0"/>
              <c:showBubbleSize val="0"/>
              <c:extLst>
                <c:ext xmlns:c15="http://schemas.microsoft.com/office/drawing/2012/chart" uri="{CE6537A1-D6FC-4f65-9D91-7224C49458BB}">
                  <c15:layout>
                    <c:manualLayout>
                      <c:w val="0.23544238042304719"/>
                      <c:h val="0.16373862245312243"/>
                    </c:manualLayout>
                  </c15:layout>
                </c:ext>
                <c:ext xmlns:c16="http://schemas.microsoft.com/office/drawing/2014/chart" uri="{C3380CC4-5D6E-409C-BE32-E72D297353CC}">
                  <c16:uniqueId val="{00000000-A218-46F5-B0B2-68A428F0DF3C}"/>
                </c:ext>
              </c:extLst>
            </c:dLbl>
            <c:dLbl>
              <c:idx val="2"/>
              <c:layout>
                <c:manualLayout>
                  <c:x val="0.15777016613322592"/>
                  <c:y val="-1.6267536474795122E-2"/>
                </c:manualLayout>
              </c:layout>
              <c:showLegendKey val="0"/>
              <c:showVal val="1"/>
              <c:showCatName val="1"/>
              <c:showSerName val="0"/>
              <c:showPercent val="0"/>
              <c:showBubbleSize val="0"/>
              <c:extLst>
                <c:ext xmlns:c15="http://schemas.microsoft.com/office/drawing/2012/chart" uri="{CE6537A1-D6FC-4f65-9D91-7224C49458BB}">
                  <c15:layout>
                    <c:manualLayout>
                      <c:w val="0.22048706633026346"/>
                      <c:h val="0.31152911391981164"/>
                    </c:manualLayout>
                  </c15:layout>
                </c:ext>
                <c:ext xmlns:c16="http://schemas.microsoft.com/office/drawing/2014/chart" uri="{C3380CC4-5D6E-409C-BE32-E72D297353CC}">
                  <c16:uniqueId val="{00000001-A218-46F5-B0B2-68A428F0DF3C}"/>
                </c:ext>
              </c:extLst>
            </c:dLbl>
            <c:dLbl>
              <c:idx val="3"/>
              <c:layout>
                <c:manualLayout>
                  <c:x val="0.21292926800442075"/>
                  <c:y val="0.15005109458856983"/>
                </c:manualLayout>
              </c:layout>
              <c:showLegendKey val="0"/>
              <c:showVal val="1"/>
              <c:showCatName val="1"/>
              <c:showSerName val="0"/>
              <c:showPercent val="0"/>
              <c:showBubbleSize val="0"/>
              <c:extLst>
                <c:ext xmlns:c15="http://schemas.microsoft.com/office/drawing/2012/chart" uri="{CE6537A1-D6FC-4f65-9D91-7224C49458BB}">
                  <c15:layout>
                    <c:manualLayout>
                      <c:w val="0.24724818680457392"/>
                      <c:h val="0.16320723203648835"/>
                    </c:manualLayout>
                  </c15:layout>
                </c:ext>
                <c:ext xmlns:c16="http://schemas.microsoft.com/office/drawing/2014/chart" uri="{C3380CC4-5D6E-409C-BE32-E72D297353CC}">
                  <c16:uniqueId val="{00000002-A218-46F5-B0B2-68A428F0DF3C}"/>
                </c:ext>
              </c:extLst>
            </c:dLbl>
            <c:dLbl>
              <c:idx val="4"/>
              <c:layout>
                <c:manualLayout>
                  <c:x val="-0.25294600191016475"/>
                  <c:y val="5.1885903562219726E-2"/>
                </c:manualLayout>
              </c:layout>
              <c:showLegendKey val="0"/>
              <c:showVal val="1"/>
              <c:showCatName val="1"/>
              <c:showSerName val="0"/>
              <c:showPercent val="0"/>
              <c:showBubbleSize val="0"/>
              <c:extLst>
                <c:ext xmlns:c15="http://schemas.microsoft.com/office/drawing/2012/chart" uri="{CE6537A1-D6FC-4f65-9D91-7224C49458BB}">
                  <c15:layout>
                    <c:manualLayout>
                      <c:w val="0.27074265328700431"/>
                      <c:h val="0.23763398280231363"/>
                    </c:manualLayout>
                  </c15:layout>
                </c:ext>
                <c:ext xmlns:c16="http://schemas.microsoft.com/office/drawing/2014/chart" uri="{C3380CC4-5D6E-409C-BE32-E72D297353CC}">
                  <c16:uniqueId val="{00000003-A218-46F5-B0B2-68A428F0DF3C}"/>
                </c:ext>
              </c:extLst>
            </c:dLbl>
            <c:dLbl>
              <c:idx val="5"/>
              <c:layout>
                <c:manualLayout>
                  <c:x val="-0.17957585078993937"/>
                  <c:y val="-0.13418062000895759"/>
                </c:manualLayout>
              </c:layout>
              <c:showLegendKey val="0"/>
              <c:showVal val="1"/>
              <c:showCatName val="1"/>
              <c:showSerName val="0"/>
              <c:showPercent val="0"/>
              <c:showBubbleSize val="0"/>
              <c:extLst>
                <c:ext xmlns:c15="http://schemas.microsoft.com/office/drawing/2012/chart" uri="{CE6537A1-D6FC-4f65-9D91-7224C49458BB}">
                  <c15:layout>
                    <c:manualLayout>
                      <c:w val="0.24704972328067504"/>
                      <c:h val="0.12120927981862979"/>
                    </c:manualLayout>
                  </c15:layout>
                </c:ext>
                <c:ext xmlns:c16="http://schemas.microsoft.com/office/drawing/2014/chart" uri="{C3380CC4-5D6E-409C-BE32-E72D297353CC}">
                  <c16:uniqueId val="{00000004-A218-46F5-B0B2-68A428F0DF3C}"/>
                </c:ext>
              </c:extLst>
            </c:dLbl>
            <c:dLbl>
              <c:idx val="6"/>
              <c:layout>
                <c:manualLayout>
                  <c:x val="-0.19532668799135802"/>
                  <c:y val="-0.12758850629948354"/>
                </c:manualLayout>
              </c:layout>
              <c:showLegendKey val="0"/>
              <c:showVal val="1"/>
              <c:showCatName val="1"/>
              <c:showSerName val="0"/>
              <c:showPercent val="0"/>
              <c:showBubbleSize val="0"/>
              <c:extLst>
                <c:ext xmlns:c15="http://schemas.microsoft.com/office/drawing/2012/chart" uri="{CE6537A1-D6FC-4f65-9D91-7224C49458BB}">
                  <c15:layout>
                    <c:manualLayout>
                      <c:w val="0.29776844972182082"/>
                      <c:h val="0.31152911391981164"/>
                    </c:manualLayout>
                  </c15:layout>
                </c:ext>
                <c:ext xmlns:c16="http://schemas.microsoft.com/office/drawing/2014/chart" uri="{C3380CC4-5D6E-409C-BE32-E72D297353CC}">
                  <c16:uniqueId val="{00000005-A218-46F5-B0B2-68A428F0DF3C}"/>
                </c:ext>
              </c:extLst>
            </c:dLbl>
            <c:dLbl>
              <c:idx val="7"/>
              <c:layout>
                <c:manualLayout>
                  <c:x val="-0.15008152297641067"/>
                  <c:y val="-7.0649321075663296E-2"/>
                </c:manualLayout>
              </c:layout>
              <c:showLegendKey val="0"/>
              <c:showVal val="1"/>
              <c:showCatName val="1"/>
              <c:showSerName val="0"/>
              <c:showPercent val="0"/>
              <c:showBubbleSize val="0"/>
              <c:extLst>
                <c:ext xmlns:c15="http://schemas.microsoft.com/office/drawing/2012/chart" uri="{CE6537A1-D6FC-4f65-9D91-7224C49458BB}">
                  <c15:layout>
                    <c:manualLayout>
                      <c:w val="0.19723572635390529"/>
                      <c:h val="0.23763398280231368"/>
                    </c:manualLayout>
                  </c15:layout>
                </c:ext>
                <c:ext xmlns:c16="http://schemas.microsoft.com/office/drawing/2014/chart" uri="{C3380CC4-5D6E-409C-BE32-E72D297353CC}">
                  <c16:uniqueId val="{00000006-A218-46F5-B0B2-68A428F0DF3C}"/>
                </c:ext>
              </c:extLst>
            </c:dLbl>
            <c:spPr>
              <a:noFill/>
              <a:ln>
                <a:noFill/>
              </a:ln>
              <a:effectLst/>
            </c:spPr>
            <c:txPr>
              <a:bodyPr rot="0" spcFirstLastPara="1" vertOverflow="overflow" horzOverflow="overflow" vert="horz" wrap="square" lIns="38100" tIns="19050" rIns="38100" bIns="19050" anchor="ctr" anchorCtr="1">
                <a:noAutofit/>
              </a:bodyPr>
              <a:lstStyle/>
              <a:p>
                <a:pPr>
                  <a:defRPr sz="1200" b="0" i="0" u="none" strike="noStrike" kern="1200" baseline="0">
                    <a:solidFill>
                      <a:srgbClr val="0C0001"/>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Company</c:v>
                </c:pt>
                <c:pt idx="1">
                  <c:v>Investment</c:v>
                </c:pt>
                <c:pt idx="2">
                  <c:v>Real Estate</c:v>
                </c:pt>
                <c:pt idx="3">
                  <c:v>ALIF</c:v>
                </c:pt>
                <c:pt idx="4">
                  <c:v>Hospitality</c:v>
                </c:pt>
                <c:pt idx="5">
                  <c:v>Fin. &amp; Acct</c:v>
                </c:pt>
                <c:pt idx="6">
                  <c:v>Bus. Support</c:v>
                </c:pt>
              </c:strCache>
            </c:strRef>
          </c:cat>
          <c:val>
            <c:numRef>
              <c:f>Sheet1!$B$2:$B$8</c:f>
              <c:numCache>
                <c:formatCode>General</c:formatCode>
                <c:ptCount val="7"/>
                <c:pt idx="0">
                  <c:v>64</c:v>
                </c:pt>
                <c:pt idx="1">
                  <c:v>77</c:v>
                </c:pt>
                <c:pt idx="2">
                  <c:v>83</c:v>
                </c:pt>
                <c:pt idx="3">
                  <c:v>36</c:v>
                </c:pt>
                <c:pt idx="4">
                  <c:v>46</c:v>
                </c:pt>
                <c:pt idx="5">
                  <c:v>88</c:v>
                </c:pt>
                <c:pt idx="6">
                  <c:v>90</c:v>
                </c:pt>
              </c:numCache>
            </c:numRef>
          </c:val>
          <c:extLst>
            <c:ext xmlns:c16="http://schemas.microsoft.com/office/drawing/2014/chart" uri="{C3380CC4-5D6E-409C-BE32-E72D297353CC}">
              <c16:uniqueId val="{00000001-839E-41CF-A889-05F56D66FA22}"/>
            </c:ext>
          </c:extLst>
        </c:ser>
        <c:dLbls>
          <c:showLegendKey val="0"/>
          <c:showVal val="0"/>
          <c:showCatName val="0"/>
          <c:showSerName val="0"/>
          <c:showPercent val="0"/>
          <c:showBubbleSize val="0"/>
        </c:dLbls>
        <c:axId val="751598448"/>
        <c:axId val="751599008"/>
      </c:radarChart>
      <c:catAx>
        <c:axId val="751598448"/>
        <c:scaling>
          <c:orientation val="minMax"/>
        </c:scaling>
        <c:delete val="1"/>
        <c:axPos val="b"/>
        <c:numFmt formatCode="General" sourceLinked="1"/>
        <c:majorTickMark val="none"/>
        <c:minorTickMark val="none"/>
        <c:tickLblPos val="nextTo"/>
        <c:crossAx val="751599008"/>
        <c:crosses val="autoZero"/>
        <c:auto val="1"/>
        <c:lblAlgn val="ctr"/>
        <c:lblOffset val="100"/>
        <c:noMultiLvlLbl val="0"/>
      </c:catAx>
      <c:valAx>
        <c:axId val="751599008"/>
        <c:scaling>
          <c:orientation val="minMax"/>
        </c:scaling>
        <c:delete val="0"/>
        <c:axPos val="l"/>
        <c:majorGridlines>
          <c:spPr>
            <a:ln w="9525" cap="flat" cmpd="sng" algn="ctr">
              <a:solidFill>
                <a:schemeClr val="bg1">
                  <a:lumMod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bg1">
                    <a:lumMod val="75000"/>
                  </a:schemeClr>
                </a:solidFill>
                <a:latin typeface="+mn-lt"/>
                <a:ea typeface="+mn-ea"/>
                <a:cs typeface="+mn-cs"/>
              </a:defRPr>
            </a:pPr>
            <a:endParaRPr lang="en-US"/>
          </a:p>
        </c:txPr>
        <c:crossAx val="751598448"/>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46026227453322"/>
          <c:y val="4.9266789566114279E-2"/>
          <c:w val="0.57320229493440555"/>
          <c:h val="0.91324596822866067"/>
        </c:manualLayout>
      </c:layout>
      <c:radarChart>
        <c:radarStyle val="marker"/>
        <c:varyColors val="0"/>
        <c:ser>
          <c:idx val="0"/>
          <c:order val="0"/>
          <c:tx>
            <c:strRef>
              <c:f>Sheet1!$B$1</c:f>
              <c:strCache>
                <c:ptCount val="1"/>
                <c:pt idx="0">
                  <c:v>Series 1</c:v>
                </c:pt>
              </c:strCache>
            </c:strRef>
          </c:tx>
          <c:spPr>
            <a:ln w="28575" cap="rnd">
              <a:solidFill>
                <a:schemeClr val="accent1"/>
              </a:solidFill>
              <a:round/>
            </a:ln>
            <a:effectLst/>
          </c:spPr>
          <c:marker>
            <c:symbol val="none"/>
          </c:marker>
          <c:dLbls>
            <c:dLbl>
              <c:idx val="0"/>
              <c:layout>
                <c:manualLayout>
                  <c:x val="0.20614866224581702"/>
                  <c:y val="1.1694813375802285E-3"/>
                </c:manualLayout>
              </c:layout>
              <c:showLegendKey val="0"/>
              <c:showVal val="1"/>
              <c:showCatName val="1"/>
              <c:showSerName val="0"/>
              <c:showPercent val="0"/>
              <c:showBubbleSize val="0"/>
              <c:extLst>
                <c:ext xmlns:c15="http://schemas.microsoft.com/office/drawing/2012/chart" uri="{CE6537A1-D6FC-4f65-9D91-7224C49458BB}">
                  <c15:layout>
                    <c:manualLayout>
                      <c:w val="0.23308841379662815"/>
                      <c:h val="0.16373862245312243"/>
                    </c:manualLayout>
                  </c15:layout>
                </c:ext>
                <c:ext xmlns:c16="http://schemas.microsoft.com/office/drawing/2014/chart" uri="{C3380CC4-5D6E-409C-BE32-E72D297353CC}">
                  <c16:uniqueId val="{00000000-839E-41CF-A889-05F56D66FA22}"/>
                </c:ext>
              </c:extLst>
            </c:dLbl>
            <c:dLbl>
              <c:idx val="1"/>
              <c:layout>
                <c:manualLayout>
                  <c:x val="0.13864286467217338"/>
                  <c:y val="0.11174623991322347"/>
                </c:manualLayout>
              </c:layout>
              <c:showLegendKey val="0"/>
              <c:showVal val="1"/>
              <c:showCatName val="1"/>
              <c:showSerName val="0"/>
              <c:showPercent val="0"/>
              <c:showBubbleSize val="0"/>
              <c:extLst>
                <c:ext xmlns:c15="http://schemas.microsoft.com/office/drawing/2012/chart" uri="{CE6537A1-D6FC-4f65-9D91-7224C49458BB}">
                  <c15:layout>
                    <c:manualLayout>
                      <c:w val="0.23544238042304719"/>
                      <c:h val="0.16373862245312243"/>
                    </c:manualLayout>
                  </c15:layout>
                </c:ext>
                <c:ext xmlns:c16="http://schemas.microsoft.com/office/drawing/2014/chart" uri="{C3380CC4-5D6E-409C-BE32-E72D297353CC}">
                  <c16:uniqueId val="{00000000-7668-494D-8D26-E126FC497046}"/>
                </c:ext>
              </c:extLst>
            </c:dLbl>
            <c:dLbl>
              <c:idx val="2"/>
              <c:layout>
                <c:manualLayout>
                  <c:x val="-0.30875074266439234"/>
                  <c:y val="-3.2962520931929715E-3"/>
                </c:manualLayout>
              </c:layout>
              <c:showLegendKey val="0"/>
              <c:showVal val="1"/>
              <c:showCatName val="1"/>
              <c:showSerName val="0"/>
              <c:showPercent val="0"/>
              <c:showBubbleSize val="0"/>
              <c:extLst>
                <c:ext xmlns:c15="http://schemas.microsoft.com/office/drawing/2012/chart" uri="{CE6537A1-D6FC-4f65-9D91-7224C49458BB}">
                  <c15:layout>
                    <c:manualLayout>
                      <c:w val="0.33204644766851299"/>
                      <c:h val="0.31152889001921724"/>
                    </c:manualLayout>
                  </c15:layout>
                </c:ext>
                <c:ext xmlns:c16="http://schemas.microsoft.com/office/drawing/2014/chart" uri="{C3380CC4-5D6E-409C-BE32-E72D297353CC}">
                  <c16:uniqueId val="{00000001-7668-494D-8D26-E126FC497046}"/>
                </c:ext>
              </c:extLst>
            </c:dLbl>
            <c:dLbl>
              <c:idx val="3"/>
              <c:layout>
                <c:manualLayout>
                  <c:x val="-0.16738677162990079"/>
                  <c:y val="-0.18720893831011484"/>
                </c:manualLayout>
              </c:layout>
              <c:showLegendKey val="0"/>
              <c:showVal val="1"/>
              <c:showCatName val="1"/>
              <c:showSerName val="0"/>
              <c:showPercent val="0"/>
              <c:showBubbleSize val="0"/>
              <c:extLst>
                <c:ext xmlns:c15="http://schemas.microsoft.com/office/drawing/2012/chart" uri="{CE6537A1-D6FC-4f65-9D91-7224C49458BB}">
                  <c15:layout>
                    <c:manualLayout>
                      <c:w val="0.24724818680457392"/>
                      <c:h val="0.16320723203648835"/>
                    </c:manualLayout>
                  </c15:layout>
                </c:ext>
                <c:ext xmlns:c16="http://schemas.microsoft.com/office/drawing/2014/chart" uri="{C3380CC4-5D6E-409C-BE32-E72D297353CC}">
                  <c16:uniqueId val="{00000002-7668-494D-8D26-E126FC497046}"/>
                </c:ext>
              </c:extLst>
            </c:dLbl>
            <c:dLbl>
              <c:idx val="4"/>
              <c:layout>
                <c:manualLayout>
                  <c:x val="-0.25294600191016475"/>
                  <c:y val="5.1885903562219726E-2"/>
                </c:manualLayout>
              </c:layout>
              <c:showLegendKey val="0"/>
              <c:showVal val="1"/>
              <c:showCatName val="1"/>
              <c:showSerName val="0"/>
              <c:showPercent val="0"/>
              <c:showBubbleSize val="0"/>
              <c:extLst>
                <c:ext xmlns:c15="http://schemas.microsoft.com/office/drawing/2012/chart" uri="{CE6537A1-D6FC-4f65-9D91-7224C49458BB}">
                  <c15:layout>
                    <c:manualLayout>
                      <c:w val="0.27074265328700431"/>
                      <c:h val="0.23763398280231363"/>
                    </c:manualLayout>
                  </c15:layout>
                </c:ext>
                <c:ext xmlns:c16="http://schemas.microsoft.com/office/drawing/2014/chart" uri="{C3380CC4-5D6E-409C-BE32-E72D297353CC}">
                  <c16:uniqueId val="{00000003-7668-494D-8D26-E126FC497046}"/>
                </c:ext>
              </c:extLst>
            </c:dLbl>
            <c:dLbl>
              <c:idx val="5"/>
              <c:layout>
                <c:manualLayout>
                  <c:x val="-0.17957585078993937"/>
                  <c:y val="-0.13418062000895759"/>
                </c:manualLayout>
              </c:layout>
              <c:showLegendKey val="0"/>
              <c:showVal val="1"/>
              <c:showCatName val="1"/>
              <c:showSerName val="0"/>
              <c:showPercent val="0"/>
              <c:showBubbleSize val="0"/>
              <c:extLst>
                <c:ext xmlns:c15="http://schemas.microsoft.com/office/drawing/2012/chart" uri="{CE6537A1-D6FC-4f65-9D91-7224C49458BB}">
                  <c15:layout>
                    <c:manualLayout>
                      <c:w val="0.24704972328067504"/>
                      <c:h val="0.12120927981862979"/>
                    </c:manualLayout>
                  </c15:layout>
                </c:ext>
                <c:ext xmlns:c16="http://schemas.microsoft.com/office/drawing/2014/chart" uri="{C3380CC4-5D6E-409C-BE32-E72D297353CC}">
                  <c16:uniqueId val="{00000004-7668-494D-8D26-E126FC497046}"/>
                </c:ext>
              </c:extLst>
            </c:dLbl>
            <c:dLbl>
              <c:idx val="6"/>
              <c:layout>
                <c:manualLayout>
                  <c:x val="-0.19532668799135802"/>
                  <c:y val="-0.12758850629948354"/>
                </c:manualLayout>
              </c:layout>
              <c:showLegendKey val="0"/>
              <c:showVal val="1"/>
              <c:showCatName val="1"/>
              <c:showSerName val="0"/>
              <c:showPercent val="0"/>
              <c:showBubbleSize val="0"/>
              <c:extLst>
                <c:ext xmlns:c15="http://schemas.microsoft.com/office/drawing/2012/chart" uri="{CE6537A1-D6FC-4f65-9D91-7224C49458BB}">
                  <c15:layout>
                    <c:manualLayout>
                      <c:w val="0.29776844972182082"/>
                      <c:h val="0.31152911391981164"/>
                    </c:manualLayout>
                  </c15:layout>
                </c:ext>
                <c:ext xmlns:c16="http://schemas.microsoft.com/office/drawing/2014/chart" uri="{C3380CC4-5D6E-409C-BE32-E72D297353CC}">
                  <c16:uniqueId val="{00000005-7668-494D-8D26-E126FC497046}"/>
                </c:ext>
              </c:extLst>
            </c:dLbl>
            <c:dLbl>
              <c:idx val="7"/>
              <c:layout>
                <c:manualLayout>
                  <c:x val="-0.15008152297641067"/>
                  <c:y val="-7.0649321075663296E-2"/>
                </c:manualLayout>
              </c:layout>
              <c:showLegendKey val="0"/>
              <c:showVal val="1"/>
              <c:showCatName val="1"/>
              <c:showSerName val="0"/>
              <c:showPercent val="0"/>
              <c:showBubbleSize val="0"/>
              <c:extLst>
                <c:ext xmlns:c15="http://schemas.microsoft.com/office/drawing/2012/chart" uri="{CE6537A1-D6FC-4f65-9D91-7224C49458BB}">
                  <c15:layout>
                    <c:manualLayout>
                      <c:w val="0.19723572635390529"/>
                      <c:h val="0.23763398280231368"/>
                    </c:manualLayout>
                  </c15:layout>
                </c:ext>
                <c:ext xmlns:c16="http://schemas.microsoft.com/office/drawing/2014/chart" uri="{C3380CC4-5D6E-409C-BE32-E72D297353CC}">
                  <c16:uniqueId val="{00000006-7668-494D-8D26-E126FC497046}"/>
                </c:ext>
              </c:extLst>
            </c:dLbl>
            <c:spPr>
              <a:noFill/>
              <a:ln>
                <a:noFill/>
              </a:ln>
              <a:effectLst/>
            </c:spPr>
            <c:txPr>
              <a:bodyPr rot="0" spcFirstLastPara="1" vertOverflow="overflow" horzOverflow="overflow" vert="horz" wrap="square" lIns="38100" tIns="19050" rIns="38100" bIns="19050" anchor="ctr" anchorCtr="1">
                <a:noAutofit/>
              </a:bodyPr>
              <a:lstStyle/>
              <a:p>
                <a:pPr>
                  <a:defRPr sz="1400" b="0" i="0" u="none" strike="noStrike" kern="1200" baseline="0">
                    <a:solidFill>
                      <a:srgbClr val="0C0001"/>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Finance</c:v>
                </c:pt>
                <c:pt idx="1">
                  <c:v>Customers</c:v>
                </c:pt>
                <c:pt idx="2">
                  <c:v>Internal Processes</c:v>
                </c:pt>
                <c:pt idx="3">
                  <c:v>People</c:v>
                </c:pt>
              </c:strCache>
            </c:strRef>
          </c:cat>
          <c:val>
            <c:numRef>
              <c:f>Sheet1!$B$2:$B$5</c:f>
              <c:numCache>
                <c:formatCode>General</c:formatCode>
                <c:ptCount val="4"/>
                <c:pt idx="0">
                  <c:v>64</c:v>
                </c:pt>
                <c:pt idx="1">
                  <c:v>77</c:v>
                </c:pt>
                <c:pt idx="2">
                  <c:v>88</c:v>
                </c:pt>
                <c:pt idx="3">
                  <c:v>90</c:v>
                </c:pt>
              </c:numCache>
            </c:numRef>
          </c:val>
          <c:extLst>
            <c:ext xmlns:c16="http://schemas.microsoft.com/office/drawing/2014/chart" uri="{C3380CC4-5D6E-409C-BE32-E72D297353CC}">
              <c16:uniqueId val="{00000001-839E-41CF-A889-05F56D66FA22}"/>
            </c:ext>
          </c:extLst>
        </c:ser>
        <c:dLbls>
          <c:showLegendKey val="0"/>
          <c:showVal val="0"/>
          <c:showCatName val="0"/>
          <c:showSerName val="0"/>
          <c:showPercent val="0"/>
          <c:showBubbleSize val="0"/>
        </c:dLbls>
        <c:axId val="751601808"/>
        <c:axId val="666428528"/>
      </c:radarChart>
      <c:catAx>
        <c:axId val="751601808"/>
        <c:scaling>
          <c:orientation val="minMax"/>
        </c:scaling>
        <c:delete val="1"/>
        <c:axPos val="b"/>
        <c:numFmt formatCode="General" sourceLinked="1"/>
        <c:majorTickMark val="none"/>
        <c:minorTickMark val="none"/>
        <c:tickLblPos val="nextTo"/>
        <c:crossAx val="666428528"/>
        <c:crosses val="autoZero"/>
        <c:auto val="1"/>
        <c:lblAlgn val="ctr"/>
        <c:lblOffset val="100"/>
        <c:noMultiLvlLbl val="0"/>
      </c:catAx>
      <c:valAx>
        <c:axId val="666428528"/>
        <c:scaling>
          <c:orientation val="minMax"/>
        </c:scaling>
        <c:delete val="0"/>
        <c:axPos val="l"/>
        <c:majorGridlines>
          <c:spPr>
            <a:ln w="9525" cap="flat" cmpd="sng" algn="ctr">
              <a:solidFill>
                <a:schemeClr val="bg1">
                  <a:lumMod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bg1">
                    <a:lumMod val="75000"/>
                  </a:schemeClr>
                </a:solidFill>
                <a:latin typeface="+mn-lt"/>
                <a:ea typeface="+mn-ea"/>
                <a:cs typeface="+mn-cs"/>
              </a:defRPr>
            </a:pPr>
            <a:endParaRPr lang="en-US"/>
          </a:p>
        </c:txPr>
        <c:crossAx val="751601808"/>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346026227453322"/>
          <c:y val="4.9266789566114279E-2"/>
          <c:w val="0.57320229493440555"/>
          <c:h val="0.91324596822866067"/>
        </c:manualLayout>
      </c:layout>
      <c:radarChart>
        <c:radarStyle val="marker"/>
        <c:varyColors val="0"/>
        <c:ser>
          <c:idx val="0"/>
          <c:order val="0"/>
          <c:tx>
            <c:strRef>
              <c:f>Sheet1!$B$1</c:f>
              <c:strCache>
                <c:ptCount val="1"/>
                <c:pt idx="0">
                  <c:v>Series 1</c:v>
                </c:pt>
              </c:strCache>
            </c:strRef>
          </c:tx>
          <c:spPr>
            <a:ln w="28575" cap="rnd">
              <a:solidFill>
                <a:schemeClr val="accent1"/>
              </a:solidFill>
              <a:round/>
            </a:ln>
            <a:effectLst/>
          </c:spPr>
          <c:marker>
            <c:symbol val="none"/>
          </c:marker>
          <c:dLbls>
            <c:dLbl>
              <c:idx val="0"/>
              <c:layout>
                <c:manualLayout>
                  <c:x val="0.20614866224581702"/>
                  <c:y val="1.1694813375802285E-3"/>
                </c:manualLayout>
              </c:layout>
              <c:showLegendKey val="0"/>
              <c:showVal val="1"/>
              <c:showCatName val="1"/>
              <c:showSerName val="0"/>
              <c:showPercent val="0"/>
              <c:showBubbleSize val="0"/>
              <c:extLst>
                <c:ext xmlns:c15="http://schemas.microsoft.com/office/drawing/2012/chart" uri="{CE6537A1-D6FC-4f65-9D91-7224C49458BB}">
                  <c15:layout>
                    <c:manualLayout>
                      <c:w val="0.23308841379662815"/>
                      <c:h val="0.16373862245312243"/>
                    </c:manualLayout>
                  </c15:layout>
                </c:ext>
                <c:ext xmlns:c16="http://schemas.microsoft.com/office/drawing/2014/chart" uri="{C3380CC4-5D6E-409C-BE32-E72D297353CC}">
                  <c16:uniqueId val="{00000000-839E-41CF-A889-05F56D66FA22}"/>
                </c:ext>
              </c:extLst>
            </c:dLbl>
            <c:dLbl>
              <c:idx val="1"/>
              <c:layout>
                <c:manualLayout>
                  <c:x val="0.13864286467217338"/>
                  <c:y val="0.11174623991322347"/>
                </c:manualLayout>
              </c:layout>
              <c:showLegendKey val="0"/>
              <c:showVal val="1"/>
              <c:showCatName val="1"/>
              <c:showSerName val="0"/>
              <c:showPercent val="0"/>
              <c:showBubbleSize val="0"/>
              <c:extLst>
                <c:ext xmlns:c15="http://schemas.microsoft.com/office/drawing/2012/chart" uri="{CE6537A1-D6FC-4f65-9D91-7224C49458BB}">
                  <c15:layout>
                    <c:manualLayout>
                      <c:w val="0.23544238042304719"/>
                      <c:h val="0.16373862245312243"/>
                    </c:manualLayout>
                  </c15:layout>
                </c:ext>
                <c:ext xmlns:c16="http://schemas.microsoft.com/office/drawing/2014/chart" uri="{C3380CC4-5D6E-409C-BE32-E72D297353CC}">
                  <c16:uniqueId val="{00000000-8282-4233-BA50-7066895945C5}"/>
                </c:ext>
              </c:extLst>
            </c:dLbl>
            <c:dLbl>
              <c:idx val="2"/>
              <c:layout>
                <c:manualLayout>
                  <c:x val="-0.30875074266439234"/>
                  <c:y val="-3.2962520931929715E-3"/>
                </c:manualLayout>
              </c:layout>
              <c:showLegendKey val="0"/>
              <c:showVal val="1"/>
              <c:showCatName val="1"/>
              <c:showSerName val="0"/>
              <c:showPercent val="0"/>
              <c:showBubbleSize val="0"/>
              <c:extLst>
                <c:ext xmlns:c15="http://schemas.microsoft.com/office/drawing/2012/chart" uri="{CE6537A1-D6FC-4f65-9D91-7224C49458BB}">
                  <c15:layout>
                    <c:manualLayout>
                      <c:w val="0.33204644766851299"/>
                      <c:h val="0.31152889001921724"/>
                    </c:manualLayout>
                  </c15:layout>
                </c:ext>
                <c:ext xmlns:c16="http://schemas.microsoft.com/office/drawing/2014/chart" uri="{C3380CC4-5D6E-409C-BE32-E72D297353CC}">
                  <c16:uniqueId val="{00000001-8282-4233-BA50-7066895945C5}"/>
                </c:ext>
              </c:extLst>
            </c:dLbl>
            <c:dLbl>
              <c:idx val="3"/>
              <c:layout>
                <c:manualLayout>
                  <c:x val="-0.16738677162990079"/>
                  <c:y val="-0.18720893831011484"/>
                </c:manualLayout>
              </c:layout>
              <c:showLegendKey val="0"/>
              <c:showVal val="1"/>
              <c:showCatName val="1"/>
              <c:showSerName val="0"/>
              <c:showPercent val="0"/>
              <c:showBubbleSize val="0"/>
              <c:extLst>
                <c:ext xmlns:c15="http://schemas.microsoft.com/office/drawing/2012/chart" uri="{CE6537A1-D6FC-4f65-9D91-7224C49458BB}">
                  <c15:layout>
                    <c:manualLayout>
                      <c:w val="0.24724818680457392"/>
                      <c:h val="0.16320723203648835"/>
                    </c:manualLayout>
                  </c15:layout>
                </c:ext>
                <c:ext xmlns:c16="http://schemas.microsoft.com/office/drawing/2014/chart" uri="{C3380CC4-5D6E-409C-BE32-E72D297353CC}">
                  <c16:uniqueId val="{00000002-8282-4233-BA50-7066895945C5}"/>
                </c:ext>
              </c:extLst>
            </c:dLbl>
            <c:dLbl>
              <c:idx val="4"/>
              <c:layout>
                <c:manualLayout>
                  <c:x val="-0.25294600191016475"/>
                  <c:y val="5.1885903562219726E-2"/>
                </c:manualLayout>
              </c:layout>
              <c:showLegendKey val="0"/>
              <c:showVal val="1"/>
              <c:showCatName val="1"/>
              <c:showSerName val="0"/>
              <c:showPercent val="0"/>
              <c:showBubbleSize val="0"/>
              <c:extLst>
                <c:ext xmlns:c15="http://schemas.microsoft.com/office/drawing/2012/chart" uri="{CE6537A1-D6FC-4f65-9D91-7224C49458BB}">
                  <c15:layout>
                    <c:manualLayout>
                      <c:w val="0.27074265328700431"/>
                      <c:h val="0.23763398280231363"/>
                    </c:manualLayout>
                  </c15:layout>
                </c:ext>
                <c:ext xmlns:c16="http://schemas.microsoft.com/office/drawing/2014/chart" uri="{C3380CC4-5D6E-409C-BE32-E72D297353CC}">
                  <c16:uniqueId val="{00000003-8282-4233-BA50-7066895945C5}"/>
                </c:ext>
              </c:extLst>
            </c:dLbl>
            <c:dLbl>
              <c:idx val="5"/>
              <c:layout>
                <c:manualLayout>
                  <c:x val="-0.17957585078993937"/>
                  <c:y val="-0.13418062000895759"/>
                </c:manualLayout>
              </c:layout>
              <c:showLegendKey val="0"/>
              <c:showVal val="1"/>
              <c:showCatName val="1"/>
              <c:showSerName val="0"/>
              <c:showPercent val="0"/>
              <c:showBubbleSize val="0"/>
              <c:extLst>
                <c:ext xmlns:c15="http://schemas.microsoft.com/office/drawing/2012/chart" uri="{CE6537A1-D6FC-4f65-9D91-7224C49458BB}">
                  <c15:layout>
                    <c:manualLayout>
                      <c:w val="0.24704972328067504"/>
                      <c:h val="0.12120927981862979"/>
                    </c:manualLayout>
                  </c15:layout>
                </c:ext>
                <c:ext xmlns:c16="http://schemas.microsoft.com/office/drawing/2014/chart" uri="{C3380CC4-5D6E-409C-BE32-E72D297353CC}">
                  <c16:uniqueId val="{00000004-8282-4233-BA50-7066895945C5}"/>
                </c:ext>
              </c:extLst>
            </c:dLbl>
            <c:dLbl>
              <c:idx val="6"/>
              <c:layout>
                <c:manualLayout>
                  <c:x val="-0.19532668799135802"/>
                  <c:y val="-0.12758850629948354"/>
                </c:manualLayout>
              </c:layout>
              <c:showLegendKey val="0"/>
              <c:showVal val="1"/>
              <c:showCatName val="1"/>
              <c:showSerName val="0"/>
              <c:showPercent val="0"/>
              <c:showBubbleSize val="0"/>
              <c:extLst>
                <c:ext xmlns:c15="http://schemas.microsoft.com/office/drawing/2012/chart" uri="{CE6537A1-D6FC-4f65-9D91-7224C49458BB}">
                  <c15:layout>
                    <c:manualLayout>
                      <c:w val="0.29776844972182082"/>
                      <c:h val="0.31152911391981164"/>
                    </c:manualLayout>
                  </c15:layout>
                </c:ext>
                <c:ext xmlns:c16="http://schemas.microsoft.com/office/drawing/2014/chart" uri="{C3380CC4-5D6E-409C-BE32-E72D297353CC}">
                  <c16:uniqueId val="{00000005-8282-4233-BA50-7066895945C5}"/>
                </c:ext>
              </c:extLst>
            </c:dLbl>
            <c:dLbl>
              <c:idx val="7"/>
              <c:layout>
                <c:manualLayout>
                  <c:x val="-0.15008152297641067"/>
                  <c:y val="-7.0649321075663296E-2"/>
                </c:manualLayout>
              </c:layout>
              <c:showLegendKey val="0"/>
              <c:showVal val="1"/>
              <c:showCatName val="1"/>
              <c:showSerName val="0"/>
              <c:showPercent val="0"/>
              <c:showBubbleSize val="0"/>
              <c:extLst>
                <c:ext xmlns:c15="http://schemas.microsoft.com/office/drawing/2012/chart" uri="{CE6537A1-D6FC-4f65-9D91-7224C49458BB}">
                  <c15:layout>
                    <c:manualLayout>
                      <c:w val="0.19723572635390529"/>
                      <c:h val="0.23763398280231368"/>
                    </c:manualLayout>
                  </c15:layout>
                </c:ext>
                <c:ext xmlns:c16="http://schemas.microsoft.com/office/drawing/2014/chart" uri="{C3380CC4-5D6E-409C-BE32-E72D297353CC}">
                  <c16:uniqueId val="{00000006-8282-4233-BA50-7066895945C5}"/>
                </c:ext>
              </c:extLst>
            </c:dLbl>
            <c:spPr>
              <a:noFill/>
              <a:ln>
                <a:noFill/>
              </a:ln>
              <a:effectLst/>
            </c:spPr>
            <c:txPr>
              <a:bodyPr rot="0" spcFirstLastPara="1" vertOverflow="overflow" horzOverflow="overflow" vert="horz" wrap="square" lIns="38100" tIns="19050" rIns="38100" bIns="19050" anchor="ctr" anchorCtr="1">
                <a:noAutofit/>
              </a:bodyPr>
              <a:lstStyle/>
              <a:p>
                <a:pPr>
                  <a:defRPr sz="1400" b="0" i="0" u="none" strike="noStrike" kern="1200" baseline="0">
                    <a:solidFill>
                      <a:srgbClr val="0C0001"/>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Finance</c:v>
                </c:pt>
                <c:pt idx="1">
                  <c:v>Customers</c:v>
                </c:pt>
                <c:pt idx="2">
                  <c:v>Internal Processes</c:v>
                </c:pt>
                <c:pt idx="3">
                  <c:v>People</c:v>
                </c:pt>
              </c:strCache>
            </c:strRef>
          </c:cat>
          <c:val>
            <c:numRef>
              <c:f>Sheet1!$B$2:$B$5</c:f>
              <c:numCache>
                <c:formatCode>General</c:formatCode>
                <c:ptCount val="4"/>
                <c:pt idx="0">
                  <c:v>64</c:v>
                </c:pt>
                <c:pt idx="1">
                  <c:v>77</c:v>
                </c:pt>
                <c:pt idx="2">
                  <c:v>88</c:v>
                </c:pt>
                <c:pt idx="3">
                  <c:v>90</c:v>
                </c:pt>
              </c:numCache>
            </c:numRef>
          </c:val>
          <c:extLst>
            <c:ext xmlns:c16="http://schemas.microsoft.com/office/drawing/2014/chart" uri="{C3380CC4-5D6E-409C-BE32-E72D297353CC}">
              <c16:uniqueId val="{00000001-839E-41CF-A889-05F56D66FA22}"/>
            </c:ext>
          </c:extLst>
        </c:ser>
        <c:dLbls>
          <c:showLegendKey val="0"/>
          <c:showVal val="0"/>
          <c:showCatName val="0"/>
          <c:showSerName val="0"/>
          <c:showPercent val="0"/>
          <c:showBubbleSize val="0"/>
        </c:dLbls>
        <c:axId val="712748976"/>
        <c:axId val="712749536"/>
      </c:radarChart>
      <c:catAx>
        <c:axId val="712748976"/>
        <c:scaling>
          <c:orientation val="minMax"/>
        </c:scaling>
        <c:delete val="1"/>
        <c:axPos val="b"/>
        <c:numFmt formatCode="General" sourceLinked="1"/>
        <c:majorTickMark val="none"/>
        <c:minorTickMark val="none"/>
        <c:tickLblPos val="nextTo"/>
        <c:crossAx val="712749536"/>
        <c:crosses val="autoZero"/>
        <c:auto val="1"/>
        <c:lblAlgn val="ctr"/>
        <c:lblOffset val="100"/>
        <c:noMultiLvlLbl val="0"/>
      </c:catAx>
      <c:valAx>
        <c:axId val="712749536"/>
        <c:scaling>
          <c:orientation val="minMax"/>
        </c:scaling>
        <c:delete val="0"/>
        <c:axPos val="l"/>
        <c:majorGridlines>
          <c:spPr>
            <a:ln w="9525" cap="flat" cmpd="sng" algn="ctr">
              <a:solidFill>
                <a:schemeClr val="bg1">
                  <a:lumMod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bg1">
                    <a:lumMod val="75000"/>
                  </a:schemeClr>
                </a:solidFill>
                <a:latin typeface="+mn-lt"/>
                <a:ea typeface="+mn-ea"/>
                <a:cs typeface="+mn-cs"/>
              </a:defRPr>
            </a:pPr>
            <a:endParaRPr lang="en-US"/>
          </a:p>
        </c:txPr>
        <c:crossAx val="712748976"/>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3085" tIns="46543" rIns="93085" bIns="46543" rtlCol="0"/>
          <a:lstStyle>
            <a:lvl1pPr algn="l">
              <a:defRPr sz="1200"/>
            </a:lvl1pPr>
          </a:lstStyle>
          <a:p>
            <a:endParaRPr lang="en-GB" dirty="0"/>
          </a:p>
        </p:txBody>
      </p:sp>
      <p:sp>
        <p:nvSpPr>
          <p:cNvPr id="3" name="Date Placeholder 2"/>
          <p:cNvSpPr>
            <a:spLocks noGrp="1"/>
          </p:cNvSpPr>
          <p:nvPr>
            <p:ph type="dt" sz="quarter" idx="1"/>
          </p:nvPr>
        </p:nvSpPr>
        <p:spPr>
          <a:xfrm>
            <a:off x="4143588" y="0"/>
            <a:ext cx="3169920" cy="481728"/>
          </a:xfrm>
          <a:prstGeom prst="rect">
            <a:avLst/>
          </a:prstGeom>
        </p:spPr>
        <p:txBody>
          <a:bodyPr vert="horz" lIns="93085" tIns="46543" rIns="93085" bIns="46543" rtlCol="0"/>
          <a:lstStyle>
            <a:lvl1pPr algn="r">
              <a:defRPr sz="1200"/>
            </a:lvl1pPr>
          </a:lstStyle>
          <a:p>
            <a:fld id="{0E12572B-F973-4732-A453-119EA490170A}" type="datetimeFigureOut">
              <a:rPr lang="en-GB" smtClean="0"/>
              <a:t>19/04/2022</a:t>
            </a:fld>
            <a:endParaRPr lang="en-GB" dirty="0"/>
          </a:p>
        </p:txBody>
      </p:sp>
      <p:sp>
        <p:nvSpPr>
          <p:cNvPr id="4" name="Footer Placeholder 3"/>
          <p:cNvSpPr>
            <a:spLocks noGrp="1"/>
          </p:cNvSpPr>
          <p:nvPr>
            <p:ph type="ftr" sz="quarter" idx="2"/>
          </p:nvPr>
        </p:nvSpPr>
        <p:spPr>
          <a:xfrm>
            <a:off x="0" y="9119475"/>
            <a:ext cx="3169920" cy="481727"/>
          </a:xfrm>
          <a:prstGeom prst="rect">
            <a:avLst/>
          </a:prstGeom>
        </p:spPr>
        <p:txBody>
          <a:bodyPr vert="horz" lIns="93085" tIns="46543" rIns="93085" bIns="46543" rtlCol="0" anchor="b"/>
          <a:lstStyle>
            <a:lvl1pPr algn="l">
              <a:defRPr sz="1200"/>
            </a:lvl1pPr>
          </a:lstStyle>
          <a:p>
            <a:endParaRPr lang="en-GB" dirty="0"/>
          </a:p>
        </p:txBody>
      </p:sp>
      <p:sp>
        <p:nvSpPr>
          <p:cNvPr id="5" name="Slide Number Placeholder 4"/>
          <p:cNvSpPr>
            <a:spLocks noGrp="1"/>
          </p:cNvSpPr>
          <p:nvPr>
            <p:ph type="sldNum" sz="quarter" idx="3"/>
          </p:nvPr>
        </p:nvSpPr>
        <p:spPr>
          <a:xfrm>
            <a:off x="4143588" y="9119475"/>
            <a:ext cx="3169920" cy="481727"/>
          </a:xfrm>
          <a:prstGeom prst="rect">
            <a:avLst/>
          </a:prstGeom>
        </p:spPr>
        <p:txBody>
          <a:bodyPr vert="horz" lIns="93085" tIns="46543" rIns="93085" bIns="46543" rtlCol="0" anchor="b"/>
          <a:lstStyle>
            <a:lvl1pPr algn="r">
              <a:defRPr sz="1200"/>
            </a:lvl1pPr>
          </a:lstStyle>
          <a:p>
            <a:fld id="{8BB83C12-F094-4EDD-ABDC-7BADBDED5742}" type="slidenum">
              <a:rPr lang="en-GB" smtClean="0"/>
              <a:t>‹#›</a:t>
            </a:fld>
            <a:endParaRPr lang="en-GB" dirty="0"/>
          </a:p>
        </p:txBody>
      </p:sp>
    </p:spTree>
    <p:extLst>
      <p:ext uri="{BB962C8B-B14F-4D97-AF65-F5344CB8AC3E}">
        <p14:creationId xmlns:p14="http://schemas.microsoft.com/office/powerpoint/2010/main" val="916878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3085" tIns="46543" rIns="93085" bIns="46543" rtlCol="0"/>
          <a:lstStyle>
            <a:lvl1pPr algn="l">
              <a:defRPr sz="1200"/>
            </a:lvl1pPr>
          </a:lstStyle>
          <a:p>
            <a:endParaRPr lang="en-GB" dirty="0"/>
          </a:p>
        </p:txBody>
      </p:sp>
      <p:sp>
        <p:nvSpPr>
          <p:cNvPr id="3" name="Date Placeholder 2"/>
          <p:cNvSpPr>
            <a:spLocks noGrp="1"/>
          </p:cNvSpPr>
          <p:nvPr>
            <p:ph type="dt" idx="1"/>
          </p:nvPr>
        </p:nvSpPr>
        <p:spPr>
          <a:xfrm>
            <a:off x="4143588" y="0"/>
            <a:ext cx="3169920" cy="481728"/>
          </a:xfrm>
          <a:prstGeom prst="rect">
            <a:avLst/>
          </a:prstGeom>
        </p:spPr>
        <p:txBody>
          <a:bodyPr vert="horz" lIns="93085" tIns="46543" rIns="93085" bIns="46543" rtlCol="0"/>
          <a:lstStyle>
            <a:lvl1pPr algn="r">
              <a:defRPr sz="1200"/>
            </a:lvl1pPr>
          </a:lstStyle>
          <a:p>
            <a:fld id="{3A8927E5-BED3-44D0-9ADF-FA873E1D6DAF}" type="datetimeFigureOut">
              <a:rPr lang="en-GB" smtClean="0"/>
              <a:t>19/04/2022</a:t>
            </a:fld>
            <a:endParaRPr lang="en-GB"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3085" tIns="46543" rIns="93085" bIns="46543" rtlCol="0" anchor="ctr"/>
          <a:lstStyle/>
          <a:p>
            <a:endParaRPr lang="en-GB" dirty="0"/>
          </a:p>
        </p:txBody>
      </p:sp>
      <p:sp>
        <p:nvSpPr>
          <p:cNvPr id="5" name="Notes Placeholder 4"/>
          <p:cNvSpPr>
            <a:spLocks noGrp="1"/>
          </p:cNvSpPr>
          <p:nvPr>
            <p:ph type="body" sz="quarter" idx="3"/>
          </p:nvPr>
        </p:nvSpPr>
        <p:spPr>
          <a:xfrm>
            <a:off x="731520" y="4620578"/>
            <a:ext cx="5852160" cy="3780472"/>
          </a:xfrm>
          <a:prstGeom prst="rect">
            <a:avLst/>
          </a:prstGeom>
        </p:spPr>
        <p:txBody>
          <a:bodyPr vert="horz" lIns="93085" tIns="46543" rIns="93085" bIns="46543" rtlCol="0"/>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3085" tIns="46543" rIns="93085" bIns="46543" rtlCol="0" anchor="b"/>
          <a:lstStyle>
            <a:lvl1pPr algn="l">
              <a:defRPr sz="1200"/>
            </a:lvl1pPr>
          </a:lstStyle>
          <a:p>
            <a:endParaRPr lang="en-GB" dirty="0"/>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3085" tIns="46543" rIns="93085" bIns="46543" rtlCol="0" anchor="b"/>
          <a:lstStyle>
            <a:lvl1pPr algn="r">
              <a:defRPr sz="1200"/>
            </a:lvl1pPr>
          </a:lstStyle>
          <a:p>
            <a:fld id="{7324DA73-AE27-4433-BD53-3E1DB61918F0}" type="slidenum">
              <a:rPr lang="en-GB" smtClean="0"/>
              <a:t>‹#›</a:t>
            </a:fld>
            <a:endParaRPr lang="en-GB" dirty="0"/>
          </a:p>
        </p:txBody>
      </p:sp>
    </p:spTree>
    <p:extLst>
      <p:ext uri="{BB962C8B-B14F-4D97-AF65-F5344CB8AC3E}">
        <p14:creationId xmlns:p14="http://schemas.microsoft.com/office/powerpoint/2010/main" val="1329885092"/>
      </p:ext>
    </p:extLst>
  </p:cSld>
  <p:clrMap bg1="lt1" tx1="dk1" bg2="lt2" tx2="dk2" accent1="accent1" accent2="accent2" accent3="accent3" accent4="accent4" accent5="accent5" accent6="accent6" hlink="hlink" folHlink="folHlink"/>
  <p:notesStyle>
    <a:lvl1pPr marL="0" algn="l" defTabSz="685782" rtl="0" eaLnBrk="1" latinLnBrk="0" hangingPunct="1">
      <a:defRPr sz="900" kern="1200">
        <a:solidFill>
          <a:schemeClr val="tx1"/>
        </a:solidFill>
        <a:latin typeface="+mn-lt"/>
        <a:ea typeface="+mn-ea"/>
        <a:cs typeface="+mn-cs"/>
      </a:defRPr>
    </a:lvl1pPr>
    <a:lvl2pPr marL="342891" algn="l" defTabSz="685782" rtl="0" eaLnBrk="1" latinLnBrk="0" hangingPunct="1">
      <a:defRPr sz="900" kern="1200">
        <a:solidFill>
          <a:schemeClr val="tx1"/>
        </a:solidFill>
        <a:latin typeface="+mn-lt"/>
        <a:ea typeface="+mn-ea"/>
        <a:cs typeface="+mn-cs"/>
      </a:defRPr>
    </a:lvl2pPr>
    <a:lvl3pPr marL="685782" algn="l" defTabSz="685782" rtl="0" eaLnBrk="1" latinLnBrk="0" hangingPunct="1">
      <a:defRPr sz="900" kern="1200">
        <a:solidFill>
          <a:schemeClr val="tx1"/>
        </a:solidFill>
        <a:latin typeface="+mn-lt"/>
        <a:ea typeface="+mn-ea"/>
        <a:cs typeface="+mn-cs"/>
      </a:defRPr>
    </a:lvl3pPr>
    <a:lvl4pPr marL="1028673" algn="l" defTabSz="685782" rtl="0" eaLnBrk="1" latinLnBrk="0" hangingPunct="1">
      <a:defRPr sz="900" kern="1200">
        <a:solidFill>
          <a:schemeClr val="tx1"/>
        </a:solidFill>
        <a:latin typeface="+mn-lt"/>
        <a:ea typeface="+mn-ea"/>
        <a:cs typeface="+mn-cs"/>
      </a:defRPr>
    </a:lvl4pPr>
    <a:lvl5pPr marL="1371563" algn="l" defTabSz="685782" rtl="0" eaLnBrk="1" latinLnBrk="0" hangingPunct="1">
      <a:defRPr sz="900" kern="1200">
        <a:solidFill>
          <a:schemeClr val="tx1"/>
        </a:solidFill>
        <a:latin typeface="+mn-lt"/>
        <a:ea typeface="+mn-ea"/>
        <a:cs typeface="+mn-cs"/>
      </a:defRPr>
    </a:lvl5pPr>
    <a:lvl6pPr marL="1714454" algn="l" defTabSz="685782" rtl="0" eaLnBrk="1" latinLnBrk="0" hangingPunct="1">
      <a:defRPr sz="900" kern="1200">
        <a:solidFill>
          <a:schemeClr val="tx1"/>
        </a:solidFill>
        <a:latin typeface="+mn-lt"/>
        <a:ea typeface="+mn-ea"/>
        <a:cs typeface="+mn-cs"/>
      </a:defRPr>
    </a:lvl6pPr>
    <a:lvl7pPr marL="2057345" algn="l" defTabSz="685782" rtl="0" eaLnBrk="1" latinLnBrk="0" hangingPunct="1">
      <a:defRPr sz="900" kern="1200">
        <a:solidFill>
          <a:schemeClr val="tx1"/>
        </a:solidFill>
        <a:latin typeface="+mn-lt"/>
        <a:ea typeface="+mn-ea"/>
        <a:cs typeface="+mn-cs"/>
      </a:defRPr>
    </a:lvl7pPr>
    <a:lvl8pPr marL="2400236" algn="l" defTabSz="685782" rtl="0" eaLnBrk="1" latinLnBrk="0" hangingPunct="1">
      <a:defRPr sz="900" kern="1200">
        <a:solidFill>
          <a:schemeClr val="tx1"/>
        </a:solidFill>
        <a:latin typeface="+mn-lt"/>
        <a:ea typeface="+mn-ea"/>
        <a:cs typeface="+mn-cs"/>
      </a:defRPr>
    </a:lvl8pPr>
    <a:lvl9pPr marL="2743127" algn="l" defTabSz="685782"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DD12170-B4D9-4504-9406-AC0F9EF8E6EC}" type="slidenum">
              <a:rPr lang="en-GB" smtClean="0"/>
              <a:pPr/>
              <a:t>0</a:t>
            </a:fld>
            <a:endParaRPr lang="en-GB" dirty="0"/>
          </a:p>
        </p:txBody>
      </p:sp>
    </p:spTree>
    <p:extLst>
      <p:ext uri="{BB962C8B-B14F-4D97-AF65-F5344CB8AC3E}">
        <p14:creationId xmlns:p14="http://schemas.microsoft.com/office/powerpoint/2010/main" val="371243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11</a:t>
            </a:fld>
            <a:endParaRPr lang="en-GB" dirty="0"/>
          </a:p>
        </p:txBody>
      </p:sp>
    </p:spTree>
    <p:extLst>
      <p:ext uri="{BB962C8B-B14F-4D97-AF65-F5344CB8AC3E}">
        <p14:creationId xmlns:p14="http://schemas.microsoft.com/office/powerpoint/2010/main" val="520185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DD12170-B4D9-4504-9406-AC0F9EF8E6EC}" type="slidenum">
              <a:rPr lang="en-GB" smtClean="0"/>
              <a:pPr/>
              <a:t>12</a:t>
            </a:fld>
            <a:endParaRPr lang="en-GB" dirty="0"/>
          </a:p>
        </p:txBody>
      </p:sp>
    </p:spTree>
    <p:extLst>
      <p:ext uri="{BB962C8B-B14F-4D97-AF65-F5344CB8AC3E}">
        <p14:creationId xmlns:p14="http://schemas.microsoft.com/office/powerpoint/2010/main" val="2025752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14</a:t>
            </a:fld>
            <a:endParaRPr lang="en-GB" dirty="0"/>
          </a:p>
        </p:txBody>
      </p:sp>
    </p:spTree>
    <p:extLst>
      <p:ext uri="{BB962C8B-B14F-4D97-AF65-F5344CB8AC3E}">
        <p14:creationId xmlns:p14="http://schemas.microsoft.com/office/powerpoint/2010/main" val="1256936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15</a:t>
            </a:fld>
            <a:endParaRPr lang="en-GB" dirty="0"/>
          </a:p>
        </p:txBody>
      </p:sp>
    </p:spTree>
    <p:extLst>
      <p:ext uri="{BB962C8B-B14F-4D97-AF65-F5344CB8AC3E}">
        <p14:creationId xmlns:p14="http://schemas.microsoft.com/office/powerpoint/2010/main" val="2770305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DD12170-B4D9-4504-9406-AC0F9EF8E6EC}" type="slidenum">
              <a:rPr lang="en-GB" smtClean="0"/>
              <a:pPr/>
              <a:t>16</a:t>
            </a:fld>
            <a:endParaRPr lang="en-GB" dirty="0"/>
          </a:p>
        </p:txBody>
      </p:sp>
    </p:spTree>
    <p:extLst>
      <p:ext uri="{BB962C8B-B14F-4D97-AF65-F5344CB8AC3E}">
        <p14:creationId xmlns:p14="http://schemas.microsoft.com/office/powerpoint/2010/main" val="2937508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18</a:t>
            </a:fld>
            <a:endParaRPr lang="en-GB" dirty="0"/>
          </a:p>
        </p:txBody>
      </p:sp>
    </p:spTree>
    <p:extLst>
      <p:ext uri="{BB962C8B-B14F-4D97-AF65-F5344CB8AC3E}">
        <p14:creationId xmlns:p14="http://schemas.microsoft.com/office/powerpoint/2010/main" val="759790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19</a:t>
            </a:fld>
            <a:endParaRPr lang="en-GB" dirty="0"/>
          </a:p>
        </p:txBody>
      </p:sp>
    </p:spTree>
    <p:extLst>
      <p:ext uri="{BB962C8B-B14F-4D97-AF65-F5344CB8AC3E}">
        <p14:creationId xmlns:p14="http://schemas.microsoft.com/office/powerpoint/2010/main" val="27470287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20</a:t>
            </a:fld>
            <a:endParaRPr lang="en-GB" dirty="0"/>
          </a:p>
        </p:txBody>
      </p:sp>
    </p:spTree>
    <p:extLst>
      <p:ext uri="{BB962C8B-B14F-4D97-AF65-F5344CB8AC3E}">
        <p14:creationId xmlns:p14="http://schemas.microsoft.com/office/powerpoint/2010/main" val="6717142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21</a:t>
            </a:fld>
            <a:endParaRPr lang="en-GB" dirty="0"/>
          </a:p>
        </p:txBody>
      </p:sp>
    </p:spTree>
    <p:extLst>
      <p:ext uri="{BB962C8B-B14F-4D97-AF65-F5344CB8AC3E}">
        <p14:creationId xmlns:p14="http://schemas.microsoft.com/office/powerpoint/2010/main" val="1560639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9588" y="828675"/>
            <a:ext cx="3976687" cy="22367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DD12170-B4D9-4504-9406-AC0F9EF8E6EC}" type="slidenum">
              <a:rPr lang="en-GB" smtClean="0"/>
              <a:pPr/>
              <a:t>22</a:t>
            </a:fld>
            <a:endParaRPr lang="en-GB" dirty="0"/>
          </a:p>
        </p:txBody>
      </p:sp>
    </p:spTree>
    <p:extLst>
      <p:ext uri="{BB962C8B-B14F-4D97-AF65-F5344CB8AC3E}">
        <p14:creationId xmlns:p14="http://schemas.microsoft.com/office/powerpoint/2010/main" val="3131846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1</a:t>
            </a:fld>
            <a:endParaRPr lang="en-GB" dirty="0"/>
          </a:p>
        </p:txBody>
      </p:sp>
    </p:spTree>
    <p:extLst>
      <p:ext uri="{BB962C8B-B14F-4D97-AF65-F5344CB8AC3E}">
        <p14:creationId xmlns:p14="http://schemas.microsoft.com/office/powerpoint/2010/main" val="3227426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6838" y="1022350"/>
            <a:ext cx="4919662" cy="276701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F3478D4-455E-4232-8321-5F2026188B0C}" type="slidenum">
              <a:rPr lang="en-US" smtClean="0"/>
              <a:pPr/>
              <a:t>2</a:t>
            </a:fld>
            <a:endParaRPr lang="en-US" dirty="0"/>
          </a:p>
        </p:txBody>
      </p:sp>
    </p:spTree>
    <p:extLst>
      <p:ext uri="{BB962C8B-B14F-4D97-AF65-F5344CB8AC3E}">
        <p14:creationId xmlns:p14="http://schemas.microsoft.com/office/powerpoint/2010/main" val="3487968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3</a:t>
            </a:fld>
            <a:endParaRPr lang="en-GB" dirty="0"/>
          </a:p>
        </p:txBody>
      </p:sp>
    </p:spTree>
    <p:extLst>
      <p:ext uri="{BB962C8B-B14F-4D97-AF65-F5344CB8AC3E}">
        <p14:creationId xmlns:p14="http://schemas.microsoft.com/office/powerpoint/2010/main" val="2467867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DD12170-B4D9-4504-9406-AC0F9EF8E6EC}" type="slidenum">
              <a:rPr lang="en-GB" smtClean="0"/>
              <a:pPr/>
              <a:t>4</a:t>
            </a:fld>
            <a:endParaRPr lang="en-GB" dirty="0"/>
          </a:p>
        </p:txBody>
      </p:sp>
    </p:spTree>
    <p:extLst>
      <p:ext uri="{BB962C8B-B14F-4D97-AF65-F5344CB8AC3E}">
        <p14:creationId xmlns:p14="http://schemas.microsoft.com/office/powerpoint/2010/main" val="3980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5</a:t>
            </a:fld>
            <a:endParaRPr lang="en-GB" dirty="0"/>
          </a:p>
        </p:txBody>
      </p:sp>
    </p:spTree>
    <p:extLst>
      <p:ext uri="{BB962C8B-B14F-4D97-AF65-F5344CB8AC3E}">
        <p14:creationId xmlns:p14="http://schemas.microsoft.com/office/powerpoint/2010/main" val="2285063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DD12170-B4D9-4504-9406-AC0F9EF8E6EC}" type="slidenum">
              <a:rPr lang="en-GB" smtClean="0"/>
              <a:pPr/>
              <a:t>7</a:t>
            </a:fld>
            <a:endParaRPr lang="en-GB" dirty="0"/>
          </a:p>
        </p:txBody>
      </p:sp>
    </p:spTree>
    <p:extLst>
      <p:ext uri="{BB962C8B-B14F-4D97-AF65-F5344CB8AC3E}">
        <p14:creationId xmlns:p14="http://schemas.microsoft.com/office/powerpoint/2010/main" val="1236571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9</a:t>
            </a:fld>
            <a:endParaRPr lang="en-GB" dirty="0"/>
          </a:p>
        </p:txBody>
      </p:sp>
    </p:spTree>
    <p:extLst>
      <p:ext uri="{BB962C8B-B14F-4D97-AF65-F5344CB8AC3E}">
        <p14:creationId xmlns:p14="http://schemas.microsoft.com/office/powerpoint/2010/main" val="109630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24DA73-AE27-4433-BD53-3E1DB61918F0}" type="slidenum">
              <a:rPr lang="en-GB" smtClean="0"/>
              <a:t>10</a:t>
            </a:fld>
            <a:endParaRPr lang="en-GB" dirty="0"/>
          </a:p>
        </p:txBody>
      </p:sp>
    </p:spTree>
    <p:extLst>
      <p:ext uri="{BB962C8B-B14F-4D97-AF65-F5344CB8AC3E}">
        <p14:creationId xmlns:p14="http://schemas.microsoft.com/office/powerpoint/2010/main" val="35129990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20BEAA4D-D67B-4ACE-B80A-FCE93D6F8F22}"/>
              </a:ext>
            </a:extLst>
          </p:cNvPr>
          <p:cNvGraphicFramePr>
            <a:graphicFrameLocks noChangeAspect="1"/>
          </p:cNvGraphicFramePr>
          <p:nvPr userDrawn="1">
            <p:custDataLst>
              <p:tags r:id="rId2"/>
            </p:custDataLst>
            <p:extLst>
              <p:ext uri="{D42A27DB-BD31-4B8C-83A1-F6EECF244321}">
                <p14:modId xmlns:p14="http://schemas.microsoft.com/office/powerpoint/2010/main" val="227686147"/>
              </p:ext>
            </p:extLst>
          </p:nvPr>
        </p:nvGraphicFramePr>
        <p:xfrm>
          <a:off x="2121" y="1592"/>
          <a:ext cx="2117" cy="1587"/>
        </p:xfrm>
        <a:graphic>
          <a:graphicData uri="http://schemas.openxmlformats.org/presentationml/2006/ole">
            <mc:AlternateContent xmlns:mc="http://schemas.openxmlformats.org/markup-compatibility/2006">
              <mc:Choice xmlns:v="urn:schemas-microsoft-com:vml" Requires="v">
                <p:oleObj spid="_x0000_s2052"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21" y="1592"/>
                        <a:ext cx="2117" cy="1587"/>
                      </a:xfrm>
                      <a:prstGeom prst="rect">
                        <a:avLst/>
                      </a:prstGeom>
                    </p:spPr>
                  </p:pic>
                </p:oleObj>
              </mc:Fallback>
            </mc:AlternateContent>
          </a:graphicData>
        </a:graphic>
      </p:graphicFrame>
      <p:sp>
        <p:nvSpPr>
          <p:cNvPr id="11" name="Title"/>
          <p:cNvSpPr>
            <a:spLocks noGrp="1"/>
          </p:cNvSpPr>
          <p:nvPr>
            <p:ph type="body" sz="quarter" idx="10" hasCustomPrompt="1"/>
          </p:nvPr>
        </p:nvSpPr>
        <p:spPr>
          <a:xfrm>
            <a:off x="5334005" y="3894002"/>
            <a:ext cx="6278033" cy="650041"/>
          </a:xfrm>
          <a:prstGeom prst="rect">
            <a:avLst/>
          </a:prstGeom>
        </p:spPr>
        <p:txBody>
          <a:bodyPr wrap="square" lIns="0" tIns="0" rIns="0" bIns="0" anchor="b">
            <a:spAutoFit/>
          </a:bodyPr>
          <a:lstStyle>
            <a:lvl1pPr marL="0" indent="0" algn="r" fontAlgn="base">
              <a:lnSpc>
                <a:spcPct val="88000"/>
              </a:lnSpc>
              <a:spcBef>
                <a:spcPts val="0"/>
              </a:spcBef>
              <a:spcAft>
                <a:spcPts val="0"/>
              </a:spcAft>
              <a:buFont typeface="Arial" panose="020B0604020202020204" pitchFamily="34" charset="0"/>
              <a:buChar char="​"/>
              <a:defRPr sz="2400" cap="all" baseline="0">
                <a:solidFill>
                  <a:srgbClr val="002060"/>
                </a:solidFill>
                <a:latin typeface="+mj-lt"/>
                <a:ea typeface="+mj-ea"/>
                <a:sym typeface="+mn-lt"/>
              </a:defRPr>
            </a:lvl1pPr>
            <a:lvl2pPr marL="0" indent="0" algn="r" fontAlgn="base">
              <a:lnSpc>
                <a:spcPct val="88000"/>
              </a:lnSpc>
              <a:spcBef>
                <a:spcPts val="0"/>
              </a:spcBef>
              <a:spcAft>
                <a:spcPts val="0"/>
              </a:spcAft>
              <a:buFont typeface="Arial" panose="020B0604020202020204" pitchFamily="34" charset="0"/>
              <a:buChar char="​"/>
              <a:defRPr sz="2400" cap="all" baseline="0">
                <a:solidFill>
                  <a:srgbClr val="002060"/>
                </a:solidFill>
                <a:latin typeface="+mj-lt"/>
                <a:ea typeface="+mj-ea"/>
                <a:sym typeface="+mn-lt"/>
              </a:defRPr>
            </a:lvl2pPr>
            <a:lvl3pPr marL="0" indent="0">
              <a:lnSpc>
                <a:spcPct val="88000"/>
              </a:lnSpc>
              <a:spcBef>
                <a:spcPts val="0"/>
              </a:spcBef>
              <a:spcAft>
                <a:spcPts val="0"/>
              </a:spcAft>
              <a:buFont typeface="Arial" panose="020B0604020202020204" pitchFamily="34" charset="0"/>
              <a:buChar char="​"/>
              <a:defRPr sz="2668">
                <a:solidFill>
                  <a:schemeClr val="accent1"/>
                </a:solidFill>
                <a:latin typeface="+mj-lt"/>
                <a:ea typeface="+mj-ea"/>
              </a:defRPr>
            </a:lvl3pPr>
            <a:lvl4pPr marL="0" indent="0">
              <a:lnSpc>
                <a:spcPct val="88000"/>
              </a:lnSpc>
              <a:spcBef>
                <a:spcPts val="0"/>
              </a:spcBef>
              <a:spcAft>
                <a:spcPts val="0"/>
              </a:spcAft>
              <a:buFont typeface="Arial" panose="020B0604020202020204" pitchFamily="34" charset="0"/>
              <a:buChar char="​"/>
              <a:defRPr sz="2668">
                <a:solidFill>
                  <a:schemeClr val="accent1"/>
                </a:solidFill>
                <a:latin typeface="+mj-lt"/>
                <a:ea typeface="+mj-ea"/>
              </a:defRPr>
            </a:lvl4pPr>
            <a:lvl5pPr marL="0" indent="0">
              <a:lnSpc>
                <a:spcPct val="88000"/>
              </a:lnSpc>
              <a:spcBef>
                <a:spcPts val="0"/>
              </a:spcBef>
              <a:spcAft>
                <a:spcPts val="0"/>
              </a:spcAft>
              <a:buFont typeface="Arial" panose="020B0604020202020204" pitchFamily="34" charset="0"/>
              <a:buChar char="​"/>
              <a:defRPr sz="2668">
                <a:solidFill>
                  <a:schemeClr val="accent1"/>
                </a:solidFill>
                <a:latin typeface="+mj-lt"/>
                <a:ea typeface="+mj-ea"/>
              </a:defRPr>
            </a:lvl5pPr>
            <a:lvl6pPr marL="0" indent="0">
              <a:lnSpc>
                <a:spcPct val="88000"/>
              </a:lnSpc>
              <a:spcBef>
                <a:spcPts val="0"/>
              </a:spcBef>
              <a:spcAft>
                <a:spcPts val="0"/>
              </a:spcAft>
              <a:buFont typeface="Arial" panose="020B0604020202020204" pitchFamily="34" charset="0"/>
              <a:buChar char="​"/>
              <a:defRPr sz="2668">
                <a:solidFill>
                  <a:schemeClr val="accent1"/>
                </a:solidFill>
                <a:latin typeface="+mj-lt"/>
                <a:ea typeface="+mj-ea"/>
              </a:defRPr>
            </a:lvl6pPr>
            <a:lvl7pPr marL="0" indent="0">
              <a:lnSpc>
                <a:spcPct val="88000"/>
              </a:lnSpc>
              <a:spcBef>
                <a:spcPts val="0"/>
              </a:spcBef>
              <a:spcAft>
                <a:spcPts val="0"/>
              </a:spcAft>
              <a:buFont typeface="Arial" panose="020B0604020202020204" pitchFamily="34" charset="0"/>
              <a:buChar char="​"/>
              <a:defRPr sz="2668">
                <a:solidFill>
                  <a:schemeClr val="accent1"/>
                </a:solidFill>
                <a:latin typeface="+mj-lt"/>
                <a:ea typeface="+mj-ea"/>
              </a:defRPr>
            </a:lvl7pPr>
            <a:lvl8pPr marL="0" indent="0">
              <a:lnSpc>
                <a:spcPct val="88000"/>
              </a:lnSpc>
              <a:spcBef>
                <a:spcPts val="0"/>
              </a:spcBef>
              <a:spcAft>
                <a:spcPts val="0"/>
              </a:spcAft>
              <a:buFont typeface="Arial" panose="020B0604020202020204" pitchFamily="34" charset="0"/>
              <a:buChar char="​"/>
              <a:defRPr sz="2668">
                <a:solidFill>
                  <a:schemeClr val="accent1"/>
                </a:solidFill>
                <a:latin typeface="+mj-lt"/>
                <a:ea typeface="+mj-ea"/>
              </a:defRPr>
            </a:lvl8pPr>
            <a:lvl9pPr marL="0" indent="0">
              <a:lnSpc>
                <a:spcPct val="88000"/>
              </a:lnSpc>
              <a:spcBef>
                <a:spcPts val="0"/>
              </a:spcBef>
              <a:spcAft>
                <a:spcPts val="0"/>
              </a:spcAft>
              <a:buFont typeface="Arial" panose="020B0604020202020204" pitchFamily="34" charset="0"/>
              <a:buChar char="​"/>
              <a:defRPr sz="2668">
                <a:solidFill>
                  <a:schemeClr val="accent1"/>
                </a:solidFill>
                <a:latin typeface="+mj-lt"/>
                <a:ea typeface="+mj-ea"/>
              </a:defRPr>
            </a:lvl9pPr>
          </a:lstStyle>
          <a:p>
            <a:pPr lvl="0"/>
            <a:r>
              <a:rPr lang="de-DE" dirty="0"/>
              <a:t>Title</a:t>
            </a:r>
          </a:p>
          <a:p>
            <a:pPr lvl="1"/>
            <a:r>
              <a:rPr lang="de-DE" dirty="0"/>
              <a:t>Subtitle</a:t>
            </a:r>
          </a:p>
        </p:txBody>
      </p:sp>
      <p:sp>
        <p:nvSpPr>
          <p:cNvPr id="12" name="Date"/>
          <p:cNvSpPr>
            <a:spLocks noGrp="1"/>
          </p:cNvSpPr>
          <p:nvPr>
            <p:ph type="body" sz="quarter" idx="11" hasCustomPrompt="1"/>
          </p:nvPr>
        </p:nvSpPr>
        <p:spPr>
          <a:xfrm>
            <a:off x="5617439" y="4936958"/>
            <a:ext cx="5994597" cy="276999"/>
          </a:xfrm>
          <a:prstGeom prst="rect">
            <a:avLst/>
          </a:prstGeom>
        </p:spPr>
        <p:txBody>
          <a:bodyPr wrap="square" lIns="0" tIns="0" rIns="0" bIns="0" anchor="b">
            <a:spAutoFit/>
          </a:bodyPr>
          <a:lstStyle>
            <a:lvl1pPr marL="0" indent="0" algn="r">
              <a:spcBef>
                <a:spcPts val="0"/>
              </a:spcBef>
              <a:buNone/>
              <a:defRPr sz="1800" cap="all" baseline="0">
                <a:solidFill>
                  <a:schemeClr val="tx1"/>
                </a:solidFill>
                <a:latin typeface="+mj-lt"/>
                <a:ea typeface="+mj-ea"/>
              </a:defRPr>
            </a:lvl1pPr>
            <a:lvl2pPr marL="0" indent="0">
              <a:spcBef>
                <a:spcPts val="0"/>
              </a:spcBef>
              <a:buNone/>
              <a:defRPr sz="1714">
                <a:solidFill>
                  <a:schemeClr val="accent1"/>
                </a:solidFill>
                <a:latin typeface="+mj-lt"/>
                <a:ea typeface="+mj-ea"/>
              </a:defRPr>
            </a:lvl2pPr>
            <a:lvl3pPr marL="0" indent="0">
              <a:spcBef>
                <a:spcPts val="0"/>
              </a:spcBef>
              <a:buNone/>
              <a:defRPr sz="1714">
                <a:solidFill>
                  <a:schemeClr val="accent1"/>
                </a:solidFill>
                <a:latin typeface="+mj-lt"/>
                <a:ea typeface="+mj-ea"/>
              </a:defRPr>
            </a:lvl3pPr>
            <a:lvl4pPr marL="0" indent="0">
              <a:spcBef>
                <a:spcPts val="0"/>
              </a:spcBef>
              <a:buNone/>
              <a:defRPr sz="1714">
                <a:solidFill>
                  <a:schemeClr val="accent1"/>
                </a:solidFill>
                <a:latin typeface="+mj-lt"/>
                <a:ea typeface="+mj-ea"/>
              </a:defRPr>
            </a:lvl4pPr>
            <a:lvl5pPr marL="0" indent="0">
              <a:spcBef>
                <a:spcPts val="0"/>
              </a:spcBef>
              <a:buNone/>
              <a:defRPr sz="1714">
                <a:solidFill>
                  <a:schemeClr val="accent1"/>
                </a:solidFill>
                <a:latin typeface="+mj-lt"/>
                <a:ea typeface="+mj-ea"/>
              </a:defRPr>
            </a:lvl5pPr>
            <a:lvl6pPr marL="0" indent="0">
              <a:spcBef>
                <a:spcPts val="0"/>
              </a:spcBef>
              <a:buNone/>
              <a:defRPr sz="1714">
                <a:solidFill>
                  <a:schemeClr val="accent1"/>
                </a:solidFill>
                <a:latin typeface="+mj-lt"/>
                <a:ea typeface="+mj-ea"/>
              </a:defRPr>
            </a:lvl6pPr>
            <a:lvl7pPr marL="0" indent="0">
              <a:spcBef>
                <a:spcPts val="0"/>
              </a:spcBef>
              <a:buNone/>
              <a:defRPr sz="1714">
                <a:solidFill>
                  <a:schemeClr val="accent1"/>
                </a:solidFill>
                <a:latin typeface="+mj-lt"/>
                <a:ea typeface="+mj-ea"/>
              </a:defRPr>
            </a:lvl7pPr>
            <a:lvl8pPr marL="0" indent="0">
              <a:spcBef>
                <a:spcPts val="0"/>
              </a:spcBef>
              <a:buNone/>
              <a:defRPr sz="1714">
                <a:solidFill>
                  <a:schemeClr val="accent1"/>
                </a:solidFill>
                <a:latin typeface="+mj-lt"/>
                <a:ea typeface="+mj-ea"/>
              </a:defRPr>
            </a:lvl8pPr>
            <a:lvl9pPr marL="0" indent="0">
              <a:spcBef>
                <a:spcPts val="0"/>
              </a:spcBef>
              <a:buNone/>
              <a:defRPr sz="1714">
                <a:solidFill>
                  <a:schemeClr val="accent1"/>
                </a:solidFill>
                <a:latin typeface="+mj-lt"/>
                <a:ea typeface="+mj-ea"/>
              </a:defRPr>
            </a:lvl9pPr>
          </a:lstStyle>
          <a:p>
            <a:pPr lvl="0"/>
            <a:r>
              <a:rPr lang="de-DE" dirty="0"/>
              <a:t>Date</a:t>
            </a:r>
          </a:p>
        </p:txBody>
      </p:sp>
    </p:spTree>
    <p:extLst>
      <p:ext uri="{BB962C8B-B14F-4D97-AF65-F5344CB8AC3E}">
        <p14:creationId xmlns:p14="http://schemas.microsoft.com/office/powerpoint/2010/main" val="314028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headings">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Heading Left"/>
          <p:cNvSpPr>
            <a:spLocks noGrp="1"/>
          </p:cNvSpPr>
          <p:nvPr>
            <p:ph type="body" idx="10" hasCustomPrompt="1"/>
          </p:nvPr>
        </p:nvSpPr>
        <p:spPr>
          <a:xfrm>
            <a:off x="580574" y="1399032"/>
            <a:ext cx="5225143"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5" name="Heading Right"/>
          <p:cNvSpPr>
            <a:spLocks noGrp="1"/>
          </p:cNvSpPr>
          <p:nvPr>
            <p:ph type="body" sz="quarter" idx="13" hasCustomPrompt="1"/>
          </p:nvPr>
        </p:nvSpPr>
        <p:spPr>
          <a:xfrm>
            <a:off x="6386286" y="1399032"/>
            <a:ext cx="5225143"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Tree>
    <p:extLst>
      <p:ext uri="{BB962C8B-B14F-4D97-AF65-F5344CB8AC3E}">
        <p14:creationId xmlns:p14="http://schemas.microsoft.com/office/powerpoint/2010/main" val="1804815225"/>
      </p:ext>
    </p:extLst>
  </p:cSld>
  <p:clrMapOvr>
    <a:masterClrMapping/>
  </p:clrMapOvr>
  <p:extLst>
    <p:ext uri="{DCECCB84-F9BA-43D5-87BE-67443E8EF086}">
      <p15:sldGuideLst xmlns:p15="http://schemas.microsoft.com/office/powerpoint/2012/main">
        <p15:guide id="1" pos="3657" userDrawn="1">
          <p15:clr>
            <a:srgbClr val="FBAE40"/>
          </p15:clr>
        </p15:guide>
        <p15:guide id="2" pos="4023" userDrawn="1">
          <p15:clr>
            <a:srgbClr val="FBAE40"/>
          </p15:clr>
        </p15:guide>
        <p15:guide id="4" orient="horz" pos="1187"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 textboxes">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4" name="Content Left Top"/>
          <p:cNvSpPr>
            <a:spLocks noGrp="1"/>
          </p:cNvSpPr>
          <p:nvPr>
            <p:ph sz="quarter" idx="11"/>
          </p:nvPr>
        </p:nvSpPr>
        <p:spPr>
          <a:xfrm>
            <a:off x="580574" y="1399032"/>
            <a:ext cx="5225143"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Right Top"/>
          <p:cNvSpPr>
            <a:spLocks noGrp="1"/>
          </p:cNvSpPr>
          <p:nvPr>
            <p:ph sz="quarter" idx="18"/>
          </p:nvPr>
        </p:nvSpPr>
        <p:spPr>
          <a:xfrm>
            <a:off x="6386286" y="1399032"/>
            <a:ext cx="5225143"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Left Bottom"/>
          <p:cNvSpPr>
            <a:spLocks noGrp="1"/>
          </p:cNvSpPr>
          <p:nvPr>
            <p:ph sz="quarter" idx="19"/>
          </p:nvPr>
        </p:nvSpPr>
        <p:spPr>
          <a:xfrm>
            <a:off x="580574" y="3861388"/>
            <a:ext cx="5225143"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Right Bottom"/>
          <p:cNvSpPr>
            <a:spLocks noGrp="1"/>
          </p:cNvSpPr>
          <p:nvPr>
            <p:ph sz="quarter" idx="20"/>
          </p:nvPr>
        </p:nvSpPr>
        <p:spPr>
          <a:xfrm>
            <a:off x="6386286" y="3861388"/>
            <a:ext cx="5225143"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61857764"/>
      </p:ext>
    </p:extLst>
  </p:cSld>
  <p:clrMapOvr>
    <a:masterClrMapping/>
  </p:clrMapOvr>
  <p:extLst>
    <p:ext uri="{DCECCB84-F9BA-43D5-87BE-67443E8EF086}">
      <p15:sldGuideLst xmlns:p15="http://schemas.microsoft.com/office/powerpoint/2012/main">
        <p15:guide id="1" pos="3657" userDrawn="1">
          <p15:clr>
            <a:srgbClr val="FBAE40"/>
          </p15:clr>
        </p15:guide>
        <p15:guide id="2" pos="4023" userDrawn="1">
          <p15:clr>
            <a:srgbClr val="FBAE40"/>
          </p15:clr>
        </p15:guide>
        <p15:guide id="3" orient="horz" pos="2251" userDrawn="1">
          <p15:clr>
            <a:srgbClr val="FBAE40"/>
          </p15:clr>
        </p15:guide>
        <p15:guide id="4" orient="horz" pos="240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4 textboxes with heading">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Heading Left Top"/>
          <p:cNvSpPr>
            <a:spLocks noGrp="1"/>
          </p:cNvSpPr>
          <p:nvPr>
            <p:ph type="body" idx="10" hasCustomPrompt="1"/>
          </p:nvPr>
        </p:nvSpPr>
        <p:spPr>
          <a:xfrm>
            <a:off x="580574" y="1399035"/>
            <a:ext cx="5225143"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4" name="Content Left Top"/>
          <p:cNvSpPr>
            <a:spLocks noGrp="1"/>
          </p:cNvSpPr>
          <p:nvPr>
            <p:ph sz="quarter" idx="11"/>
          </p:nvPr>
        </p:nvSpPr>
        <p:spPr>
          <a:xfrm>
            <a:off x="580574" y="1883664"/>
            <a:ext cx="5225143" cy="16776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Heading Right Top"/>
          <p:cNvSpPr>
            <a:spLocks noGrp="1"/>
          </p:cNvSpPr>
          <p:nvPr>
            <p:ph type="body" idx="13" hasCustomPrompt="1"/>
          </p:nvPr>
        </p:nvSpPr>
        <p:spPr>
          <a:xfrm>
            <a:off x="6386286" y="1399035"/>
            <a:ext cx="5225143"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6" name="Content Right Top"/>
          <p:cNvSpPr>
            <a:spLocks noGrp="1"/>
          </p:cNvSpPr>
          <p:nvPr>
            <p:ph sz="quarter" idx="18"/>
          </p:nvPr>
        </p:nvSpPr>
        <p:spPr>
          <a:xfrm>
            <a:off x="6386286" y="1883664"/>
            <a:ext cx="5225143" cy="16776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Heading Left Bottom"/>
          <p:cNvSpPr>
            <a:spLocks noGrp="1"/>
          </p:cNvSpPr>
          <p:nvPr>
            <p:ph type="body" idx="15" hasCustomPrompt="1"/>
          </p:nvPr>
        </p:nvSpPr>
        <p:spPr>
          <a:xfrm>
            <a:off x="580574" y="3842067"/>
            <a:ext cx="5225143"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8" name="Content Left Bottom"/>
          <p:cNvSpPr>
            <a:spLocks noGrp="1"/>
          </p:cNvSpPr>
          <p:nvPr>
            <p:ph sz="quarter" idx="19"/>
          </p:nvPr>
        </p:nvSpPr>
        <p:spPr>
          <a:xfrm>
            <a:off x="580574" y="4326696"/>
            <a:ext cx="5225143" cy="16776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Heading Right Bottom"/>
          <p:cNvSpPr>
            <a:spLocks noGrp="1"/>
          </p:cNvSpPr>
          <p:nvPr>
            <p:ph type="body" idx="17" hasCustomPrompt="1"/>
          </p:nvPr>
        </p:nvSpPr>
        <p:spPr>
          <a:xfrm>
            <a:off x="6386286" y="3842067"/>
            <a:ext cx="5225143"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10" name="Content Right Bottom"/>
          <p:cNvSpPr>
            <a:spLocks noGrp="1"/>
          </p:cNvSpPr>
          <p:nvPr>
            <p:ph sz="quarter" idx="20"/>
          </p:nvPr>
        </p:nvSpPr>
        <p:spPr>
          <a:xfrm>
            <a:off x="6386286" y="4326696"/>
            <a:ext cx="5225143" cy="16776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35289285"/>
      </p:ext>
    </p:extLst>
  </p:cSld>
  <p:clrMapOvr>
    <a:masterClrMapping/>
  </p:clrMapOvr>
  <p:extLst>
    <p:ext uri="{DCECCB84-F9BA-43D5-87BE-67443E8EF086}">
      <p15:sldGuideLst xmlns:p15="http://schemas.microsoft.com/office/powerpoint/2012/main">
        <p15:guide id="1" pos="3657" userDrawn="1">
          <p15:clr>
            <a:srgbClr val="FBAE40"/>
          </p15:clr>
        </p15:guide>
        <p15:guide id="2" pos="4023" userDrawn="1">
          <p15:clr>
            <a:srgbClr val="FBAE40"/>
          </p15:clr>
        </p15:guide>
        <p15:guide id="4" orient="horz" pos="1187" userDrawn="1">
          <p15:clr>
            <a:srgbClr val="FBAE40"/>
          </p15:clr>
        </p15:guide>
        <p15:guide id="6" orient="horz" pos="2251" userDrawn="1">
          <p15:clr>
            <a:srgbClr val="FBAE40"/>
          </p15:clr>
        </p15:guide>
        <p15:guide id="8" orient="horz" pos="2409"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headings">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Heading Left Top"/>
          <p:cNvSpPr>
            <a:spLocks noGrp="1"/>
          </p:cNvSpPr>
          <p:nvPr>
            <p:ph type="body" idx="10" hasCustomPrompt="1"/>
          </p:nvPr>
        </p:nvSpPr>
        <p:spPr>
          <a:xfrm>
            <a:off x="580574" y="1399035"/>
            <a:ext cx="5225143"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5" name="Heading Right Top"/>
          <p:cNvSpPr>
            <a:spLocks noGrp="1"/>
          </p:cNvSpPr>
          <p:nvPr>
            <p:ph type="body" idx="13" hasCustomPrompt="1"/>
          </p:nvPr>
        </p:nvSpPr>
        <p:spPr>
          <a:xfrm>
            <a:off x="6386286" y="1399035"/>
            <a:ext cx="5225143"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7" name="Heading Left Bottom"/>
          <p:cNvSpPr>
            <a:spLocks noGrp="1"/>
          </p:cNvSpPr>
          <p:nvPr>
            <p:ph type="body" idx="15" hasCustomPrompt="1"/>
          </p:nvPr>
        </p:nvSpPr>
        <p:spPr>
          <a:xfrm>
            <a:off x="580574" y="3832837"/>
            <a:ext cx="5225143"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9" name="Heading Right Bottom"/>
          <p:cNvSpPr>
            <a:spLocks noGrp="1"/>
          </p:cNvSpPr>
          <p:nvPr>
            <p:ph type="body" idx="17" hasCustomPrompt="1"/>
          </p:nvPr>
        </p:nvSpPr>
        <p:spPr>
          <a:xfrm>
            <a:off x="6386286" y="3832837"/>
            <a:ext cx="5225143"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Tree>
    <p:extLst>
      <p:ext uri="{BB962C8B-B14F-4D97-AF65-F5344CB8AC3E}">
        <p14:creationId xmlns:p14="http://schemas.microsoft.com/office/powerpoint/2010/main" val="1967210948"/>
      </p:ext>
    </p:extLst>
  </p:cSld>
  <p:clrMapOvr>
    <a:masterClrMapping/>
  </p:clrMapOvr>
  <p:extLst>
    <p:ext uri="{DCECCB84-F9BA-43D5-87BE-67443E8EF086}">
      <p15:sldGuideLst xmlns:p15="http://schemas.microsoft.com/office/powerpoint/2012/main">
        <p15:guide id="1" pos="3657" userDrawn="1">
          <p15:clr>
            <a:srgbClr val="FBAE40"/>
          </p15:clr>
        </p15:guide>
        <p15:guide id="2" pos="4023" userDrawn="1">
          <p15:clr>
            <a:srgbClr val="FBAE40"/>
          </p15:clr>
        </p15:guide>
        <p15:guide id="4" orient="horz" pos="1187" userDrawn="1">
          <p15:clr>
            <a:srgbClr val="FBAE40"/>
          </p15:clr>
        </p15:guide>
        <p15:guide id="5" orient="horz" pos="2409" userDrawn="1">
          <p15:clr>
            <a:srgbClr val="FBAE40"/>
          </p15:clr>
        </p15:guide>
        <p15:guide id="7" orient="horz" pos="2828"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4" name="Content Left"/>
          <p:cNvSpPr>
            <a:spLocks noGrp="1"/>
          </p:cNvSpPr>
          <p:nvPr>
            <p:ph sz="half" idx="11"/>
          </p:nvPr>
        </p:nvSpPr>
        <p:spPr>
          <a:xfrm>
            <a:off x="580569" y="1399033"/>
            <a:ext cx="3286035" cy="4622356"/>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Middle"/>
          <p:cNvSpPr>
            <a:spLocks noGrp="1"/>
          </p:cNvSpPr>
          <p:nvPr>
            <p:ph sz="quarter" idx="12"/>
          </p:nvPr>
        </p:nvSpPr>
        <p:spPr>
          <a:xfrm>
            <a:off x="4452983" y="1399033"/>
            <a:ext cx="3286035" cy="4622356"/>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Right"/>
          <p:cNvSpPr>
            <a:spLocks noGrp="1"/>
          </p:cNvSpPr>
          <p:nvPr>
            <p:ph sz="quarter" idx="14"/>
          </p:nvPr>
        </p:nvSpPr>
        <p:spPr>
          <a:xfrm>
            <a:off x="8325396" y="1399033"/>
            <a:ext cx="3286035" cy="4622356"/>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72363421"/>
      </p:ext>
    </p:extLst>
  </p:cSld>
  <p:clrMapOvr>
    <a:masterClrMapping/>
  </p:clrMapOvr>
  <p:extLst>
    <p:ext uri="{DCECCB84-F9BA-43D5-87BE-67443E8EF086}">
      <p15:sldGuideLst xmlns:p15="http://schemas.microsoft.com/office/powerpoint/2012/main">
        <p15:guide id="1" pos="2437" userDrawn="1">
          <p15:clr>
            <a:srgbClr val="FBAE40"/>
          </p15:clr>
        </p15:guide>
        <p15:guide id="2" pos="2807" userDrawn="1">
          <p15:clr>
            <a:srgbClr val="FBAE40"/>
          </p15:clr>
        </p15:guide>
        <p15:guide id="3" pos="4875" userDrawn="1">
          <p15:clr>
            <a:srgbClr val="FBAE40"/>
          </p15:clr>
        </p15:guide>
        <p15:guide id="4" pos="5244"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3 columns with heading">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Heading Left"/>
          <p:cNvSpPr>
            <a:spLocks noGrp="1"/>
          </p:cNvSpPr>
          <p:nvPr>
            <p:ph type="body" idx="10" hasCustomPrompt="1"/>
          </p:nvPr>
        </p:nvSpPr>
        <p:spPr>
          <a:xfrm>
            <a:off x="580569" y="1399032"/>
            <a:ext cx="3286035"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4" name="Content Left"/>
          <p:cNvSpPr>
            <a:spLocks noGrp="1"/>
          </p:cNvSpPr>
          <p:nvPr>
            <p:ph sz="half" idx="11"/>
          </p:nvPr>
        </p:nvSpPr>
        <p:spPr>
          <a:xfrm>
            <a:off x="580569" y="1883664"/>
            <a:ext cx="3286035" cy="4137724"/>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Heading Middle"/>
          <p:cNvSpPr>
            <a:spLocks noGrp="1"/>
          </p:cNvSpPr>
          <p:nvPr>
            <p:ph type="body" sz="quarter" idx="13" hasCustomPrompt="1"/>
          </p:nvPr>
        </p:nvSpPr>
        <p:spPr>
          <a:xfrm>
            <a:off x="4452983" y="1399032"/>
            <a:ext cx="3286035"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6" name="Content Middle"/>
          <p:cNvSpPr>
            <a:spLocks noGrp="1"/>
          </p:cNvSpPr>
          <p:nvPr>
            <p:ph sz="quarter" idx="12"/>
          </p:nvPr>
        </p:nvSpPr>
        <p:spPr>
          <a:xfrm>
            <a:off x="4452983" y="1883664"/>
            <a:ext cx="3286035" cy="4137724"/>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Heading Right"/>
          <p:cNvSpPr>
            <a:spLocks noGrp="1"/>
          </p:cNvSpPr>
          <p:nvPr>
            <p:ph type="body" sz="quarter" idx="15" hasCustomPrompt="1"/>
          </p:nvPr>
        </p:nvSpPr>
        <p:spPr>
          <a:xfrm>
            <a:off x="8325396" y="1399032"/>
            <a:ext cx="3286035"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8" name="Content Right"/>
          <p:cNvSpPr>
            <a:spLocks noGrp="1"/>
          </p:cNvSpPr>
          <p:nvPr>
            <p:ph sz="quarter" idx="14"/>
          </p:nvPr>
        </p:nvSpPr>
        <p:spPr>
          <a:xfrm>
            <a:off x="8325396" y="1883664"/>
            <a:ext cx="3286035" cy="4137724"/>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68238786"/>
      </p:ext>
    </p:extLst>
  </p:cSld>
  <p:clrMapOvr>
    <a:masterClrMapping/>
  </p:clrMapOvr>
  <p:extLst>
    <p:ext uri="{DCECCB84-F9BA-43D5-87BE-67443E8EF086}">
      <p15:sldGuideLst xmlns:p15="http://schemas.microsoft.com/office/powerpoint/2012/main">
        <p15:guide id="1" pos="2437" userDrawn="1">
          <p15:clr>
            <a:srgbClr val="FBAE40"/>
          </p15:clr>
        </p15:guide>
        <p15:guide id="2" pos="2807" userDrawn="1">
          <p15:clr>
            <a:srgbClr val="FBAE40"/>
          </p15:clr>
        </p15:guide>
        <p15:guide id="3" pos="4875" userDrawn="1">
          <p15:clr>
            <a:srgbClr val="FBAE40"/>
          </p15:clr>
        </p15:guide>
        <p15:guide id="4" pos="5244" userDrawn="1">
          <p15:clr>
            <a:srgbClr val="FBAE40"/>
          </p15:clr>
        </p15:guide>
        <p15:guide id="6" orient="horz" pos="118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headings">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DCC03E7B-C98A-4D94-81D1-6D45E9C546B7}"/>
              </a:ext>
            </a:extLst>
          </p:cNvPr>
          <p:cNvGraphicFramePr>
            <a:graphicFrameLocks noChangeAspect="1"/>
          </p:cNvGraphicFramePr>
          <p:nvPr userDrawn="1">
            <p:custDataLst>
              <p:tags r:id="rId2"/>
            </p:custDataLst>
            <p:extLst>
              <p:ext uri="{D42A27DB-BD31-4B8C-83A1-F6EECF244321}">
                <p14:modId xmlns:p14="http://schemas.microsoft.com/office/powerpoint/2010/main" val="624920682"/>
              </p:ext>
            </p:extLst>
          </p:nvPr>
        </p:nvGraphicFramePr>
        <p:xfrm>
          <a:off x="2121" y="1592"/>
          <a:ext cx="2117" cy="1587"/>
        </p:xfrm>
        <a:graphic>
          <a:graphicData uri="http://schemas.openxmlformats.org/presentationml/2006/ole">
            <mc:AlternateContent xmlns:mc="http://schemas.openxmlformats.org/markup-compatibility/2006">
              <mc:Choice xmlns:v="urn:schemas-microsoft-com:vml" Requires="v">
                <p:oleObj spid="_x0000_s9220"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21" y="1592"/>
                        <a:ext cx="2117" cy="1587"/>
                      </a:xfrm>
                      <a:prstGeom prst="rect">
                        <a:avLst/>
                      </a:prstGeom>
                    </p:spPr>
                  </p:pic>
                </p:oleObj>
              </mc:Fallback>
            </mc:AlternateContent>
          </a:graphicData>
        </a:graphic>
      </p:graphicFrame>
      <p:sp>
        <p:nvSpPr>
          <p:cNvPr id="2" name="Title"/>
          <p:cNvSpPr>
            <a:spLocks noGrp="1"/>
          </p:cNvSpPr>
          <p:nvPr>
            <p:ph type="title"/>
          </p:nvPr>
        </p:nvSpPr>
        <p:spPr/>
        <p:txBody>
          <a:bodyPr/>
          <a:lstStyle/>
          <a:p>
            <a:r>
              <a:rPr lang="en-US"/>
              <a:t>Click to edit Master title style</a:t>
            </a:r>
            <a:endParaRPr lang="en-GB"/>
          </a:p>
        </p:txBody>
      </p:sp>
      <p:sp>
        <p:nvSpPr>
          <p:cNvPr id="3" name="Heading Left"/>
          <p:cNvSpPr>
            <a:spLocks noGrp="1"/>
          </p:cNvSpPr>
          <p:nvPr>
            <p:ph type="body" idx="10" hasCustomPrompt="1"/>
          </p:nvPr>
        </p:nvSpPr>
        <p:spPr>
          <a:xfrm>
            <a:off x="580569" y="1399032"/>
            <a:ext cx="3286035"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5" name="Heading Middle"/>
          <p:cNvSpPr>
            <a:spLocks noGrp="1"/>
          </p:cNvSpPr>
          <p:nvPr>
            <p:ph type="body" sz="quarter" idx="13" hasCustomPrompt="1"/>
          </p:nvPr>
        </p:nvSpPr>
        <p:spPr>
          <a:xfrm>
            <a:off x="4452983" y="1399032"/>
            <a:ext cx="3286035"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7" name="Heading Right"/>
          <p:cNvSpPr>
            <a:spLocks noGrp="1"/>
          </p:cNvSpPr>
          <p:nvPr>
            <p:ph type="body" sz="quarter" idx="15" hasCustomPrompt="1"/>
          </p:nvPr>
        </p:nvSpPr>
        <p:spPr>
          <a:xfrm>
            <a:off x="8325396" y="1399032"/>
            <a:ext cx="3286035"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Tree>
    <p:extLst>
      <p:ext uri="{BB962C8B-B14F-4D97-AF65-F5344CB8AC3E}">
        <p14:creationId xmlns:p14="http://schemas.microsoft.com/office/powerpoint/2010/main" val="3761280420"/>
      </p:ext>
    </p:extLst>
  </p:cSld>
  <p:clrMapOvr>
    <a:masterClrMapping/>
  </p:clrMapOvr>
  <p:extLst>
    <p:ext uri="{DCECCB84-F9BA-43D5-87BE-67443E8EF086}">
      <p15:sldGuideLst xmlns:p15="http://schemas.microsoft.com/office/powerpoint/2012/main">
        <p15:guide id="1" pos="2437" userDrawn="1">
          <p15:clr>
            <a:srgbClr val="FBAE40"/>
          </p15:clr>
        </p15:guide>
        <p15:guide id="2" pos="2807" userDrawn="1">
          <p15:clr>
            <a:srgbClr val="FBAE40"/>
          </p15:clr>
        </p15:guide>
        <p15:guide id="3" pos="4875" userDrawn="1">
          <p15:clr>
            <a:srgbClr val="FBAE40"/>
          </p15:clr>
        </p15:guide>
        <p15:guide id="4" pos="5244" userDrawn="1">
          <p15:clr>
            <a:srgbClr val="FBAE40"/>
          </p15:clr>
        </p15:guide>
        <p15:guide id="6" orient="horz" pos="1187"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 textboxes">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4" name="Content Left Top"/>
          <p:cNvSpPr>
            <a:spLocks noGrp="1"/>
          </p:cNvSpPr>
          <p:nvPr>
            <p:ph sz="quarter" idx="11"/>
          </p:nvPr>
        </p:nvSpPr>
        <p:spPr>
          <a:xfrm>
            <a:off x="580569" y="1399032"/>
            <a:ext cx="3286035"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Middle Top"/>
          <p:cNvSpPr>
            <a:spLocks noGrp="1"/>
          </p:cNvSpPr>
          <p:nvPr>
            <p:ph sz="quarter" idx="22"/>
          </p:nvPr>
        </p:nvSpPr>
        <p:spPr>
          <a:xfrm>
            <a:off x="4452983" y="1399032"/>
            <a:ext cx="3286035"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ontent Right Top"/>
          <p:cNvSpPr>
            <a:spLocks noGrp="1"/>
          </p:cNvSpPr>
          <p:nvPr>
            <p:ph sz="quarter" idx="23"/>
          </p:nvPr>
        </p:nvSpPr>
        <p:spPr>
          <a:xfrm>
            <a:off x="8325396" y="1399032"/>
            <a:ext cx="3286035"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Left Bottom"/>
          <p:cNvSpPr>
            <a:spLocks noGrp="1"/>
          </p:cNvSpPr>
          <p:nvPr>
            <p:ph sz="quarter" idx="24"/>
          </p:nvPr>
        </p:nvSpPr>
        <p:spPr>
          <a:xfrm>
            <a:off x="580569" y="3861388"/>
            <a:ext cx="3286035"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Middle Bottom"/>
          <p:cNvSpPr>
            <a:spLocks noGrp="1"/>
          </p:cNvSpPr>
          <p:nvPr>
            <p:ph sz="quarter" idx="25"/>
          </p:nvPr>
        </p:nvSpPr>
        <p:spPr>
          <a:xfrm>
            <a:off x="4452983" y="3861388"/>
            <a:ext cx="3286035"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Content Right Bottom"/>
          <p:cNvSpPr>
            <a:spLocks noGrp="1"/>
          </p:cNvSpPr>
          <p:nvPr>
            <p:ph sz="quarter" idx="26"/>
          </p:nvPr>
        </p:nvSpPr>
        <p:spPr>
          <a:xfrm>
            <a:off x="8325396" y="3861388"/>
            <a:ext cx="3286035" cy="2160000"/>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93828418"/>
      </p:ext>
    </p:extLst>
  </p:cSld>
  <p:clrMapOvr>
    <a:masterClrMapping/>
  </p:clrMapOvr>
  <p:extLst>
    <p:ext uri="{DCECCB84-F9BA-43D5-87BE-67443E8EF086}">
      <p15:sldGuideLst xmlns:p15="http://schemas.microsoft.com/office/powerpoint/2012/main">
        <p15:guide id="1" pos="2437" userDrawn="1">
          <p15:clr>
            <a:srgbClr val="FBAE40"/>
          </p15:clr>
        </p15:guide>
        <p15:guide id="2" pos="2807" userDrawn="1">
          <p15:clr>
            <a:srgbClr val="FBAE40"/>
          </p15:clr>
        </p15:guide>
        <p15:guide id="3" pos="4875" userDrawn="1">
          <p15:clr>
            <a:srgbClr val="FBAE40"/>
          </p15:clr>
        </p15:guide>
        <p15:guide id="4" pos="5244" userDrawn="1">
          <p15:clr>
            <a:srgbClr val="FBAE40"/>
          </p15:clr>
        </p15:guide>
        <p15:guide id="5" orient="horz" pos="2251" userDrawn="1">
          <p15:clr>
            <a:srgbClr val="FBAE40"/>
          </p15:clr>
        </p15:guide>
        <p15:guide id="6" orient="horz" pos="2409"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6 textboxes with heading">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Heading Left Top"/>
          <p:cNvSpPr>
            <a:spLocks noGrp="1"/>
          </p:cNvSpPr>
          <p:nvPr>
            <p:ph type="body" idx="10" hasCustomPrompt="1"/>
          </p:nvPr>
        </p:nvSpPr>
        <p:spPr>
          <a:xfrm>
            <a:off x="580569" y="1399035"/>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4" name="Content Left Top"/>
          <p:cNvSpPr>
            <a:spLocks noGrp="1"/>
          </p:cNvSpPr>
          <p:nvPr>
            <p:ph sz="quarter" idx="11"/>
          </p:nvPr>
        </p:nvSpPr>
        <p:spPr>
          <a:xfrm>
            <a:off x="580569" y="1883666"/>
            <a:ext cx="3286035" cy="1689799"/>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Heading Middle Top"/>
          <p:cNvSpPr>
            <a:spLocks noGrp="1"/>
          </p:cNvSpPr>
          <p:nvPr>
            <p:ph type="body" idx="13" hasCustomPrompt="1"/>
          </p:nvPr>
        </p:nvSpPr>
        <p:spPr>
          <a:xfrm>
            <a:off x="4452983" y="1399035"/>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6" name="Content Middle Top"/>
          <p:cNvSpPr>
            <a:spLocks noGrp="1"/>
          </p:cNvSpPr>
          <p:nvPr>
            <p:ph sz="quarter" idx="22"/>
          </p:nvPr>
        </p:nvSpPr>
        <p:spPr>
          <a:xfrm>
            <a:off x="4452983" y="1883666"/>
            <a:ext cx="3286035" cy="1689799"/>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Heading Right Top"/>
          <p:cNvSpPr>
            <a:spLocks noGrp="1"/>
          </p:cNvSpPr>
          <p:nvPr>
            <p:ph type="body" idx="15" hasCustomPrompt="1"/>
          </p:nvPr>
        </p:nvSpPr>
        <p:spPr>
          <a:xfrm>
            <a:off x="8325396" y="1399035"/>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8" name="Content Right Top"/>
          <p:cNvSpPr>
            <a:spLocks noGrp="1"/>
          </p:cNvSpPr>
          <p:nvPr>
            <p:ph sz="quarter" idx="23"/>
          </p:nvPr>
        </p:nvSpPr>
        <p:spPr>
          <a:xfrm>
            <a:off x="8325396" y="1883666"/>
            <a:ext cx="3286035" cy="1689799"/>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Heading Left Bottom"/>
          <p:cNvSpPr>
            <a:spLocks noGrp="1"/>
          </p:cNvSpPr>
          <p:nvPr>
            <p:ph type="body" idx="17" hasCustomPrompt="1"/>
          </p:nvPr>
        </p:nvSpPr>
        <p:spPr>
          <a:xfrm>
            <a:off x="580569" y="3824291"/>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10" name="Content Left Bottom"/>
          <p:cNvSpPr>
            <a:spLocks noGrp="1"/>
          </p:cNvSpPr>
          <p:nvPr>
            <p:ph sz="quarter" idx="24"/>
          </p:nvPr>
        </p:nvSpPr>
        <p:spPr>
          <a:xfrm>
            <a:off x="580569" y="4308923"/>
            <a:ext cx="3286035" cy="1712468"/>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Heading Middle Bottom"/>
          <p:cNvSpPr>
            <a:spLocks noGrp="1"/>
          </p:cNvSpPr>
          <p:nvPr>
            <p:ph type="body" idx="19" hasCustomPrompt="1"/>
          </p:nvPr>
        </p:nvSpPr>
        <p:spPr>
          <a:xfrm>
            <a:off x="4452983" y="3824291"/>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12" name="Content Middle Bottom"/>
          <p:cNvSpPr>
            <a:spLocks noGrp="1"/>
          </p:cNvSpPr>
          <p:nvPr>
            <p:ph sz="quarter" idx="25"/>
          </p:nvPr>
        </p:nvSpPr>
        <p:spPr>
          <a:xfrm>
            <a:off x="4452983" y="4308923"/>
            <a:ext cx="3286035" cy="1712468"/>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Heading Right Bottom"/>
          <p:cNvSpPr>
            <a:spLocks noGrp="1"/>
          </p:cNvSpPr>
          <p:nvPr>
            <p:ph type="body" idx="21" hasCustomPrompt="1"/>
          </p:nvPr>
        </p:nvSpPr>
        <p:spPr>
          <a:xfrm>
            <a:off x="8325396" y="3824291"/>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14" name="Content Right Bottom"/>
          <p:cNvSpPr>
            <a:spLocks noGrp="1"/>
          </p:cNvSpPr>
          <p:nvPr>
            <p:ph sz="quarter" idx="26"/>
          </p:nvPr>
        </p:nvSpPr>
        <p:spPr>
          <a:xfrm>
            <a:off x="8325396" y="4308923"/>
            <a:ext cx="3286035" cy="1712468"/>
          </a:xfrm>
        </p:spPr>
        <p:txBody>
          <a:bodyPr>
            <a:noAutofit/>
          </a:bodyPr>
          <a:lstStyle>
            <a:lvl1pPr marL="102858" indent="-102858">
              <a:spcBef>
                <a:spcPts val="571"/>
              </a:spcBef>
              <a:defRPr sz="1000" dirty="0" smtClean="0"/>
            </a:lvl1pPr>
            <a:lvl2pPr marL="205713" indent="-102858">
              <a:spcBef>
                <a:spcPts val="191"/>
              </a:spcBef>
              <a:defRPr sz="1000" dirty="0" smtClean="0"/>
            </a:lvl2pPr>
            <a:lvl3pPr marL="308570" indent="-102858">
              <a:spcBef>
                <a:spcPts val="191"/>
              </a:spcBef>
              <a:defRPr sz="1000" dirty="0" smtClean="0"/>
            </a:lvl3pPr>
            <a:lvl4pPr marL="411427" indent="-102858">
              <a:spcBef>
                <a:spcPts val="191"/>
              </a:spcBef>
              <a:defRPr sz="1000" dirty="0" smtClean="0"/>
            </a:lvl4pPr>
            <a:lvl5pPr marL="514282" indent="-102858">
              <a:spcBef>
                <a:spcPts val="191"/>
              </a:spcBef>
              <a:defRPr sz="1000" dirty="0" smtClean="0"/>
            </a:lvl5pPr>
            <a:lvl6pPr marL="617139" indent="-102858">
              <a:spcBef>
                <a:spcPts val="191"/>
              </a:spcBef>
              <a:defRPr sz="952" dirty="0" smtClean="0"/>
            </a:lvl6pPr>
            <a:lvl7pPr marL="719995" indent="-102858">
              <a:spcBef>
                <a:spcPts val="191"/>
              </a:spcBef>
              <a:defRPr sz="952" dirty="0" smtClean="0"/>
            </a:lvl7pPr>
            <a:lvl8pPr marL="822853" indent="-102858">
              <a:spcBef>
                <a:spcPts val="191"/>
              </a:spcBef>
              <a:defRPr sz="952" dirty="0" smtClean="0"/>
            </a:lvl8pPr>
            <a:lvl9pPr marL="925708" indent="-102858">
              <a:spcBef>
                <a:spcPts val="191"/>
              </a:spcBef>
              <a:defRPr sz="952"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04766436"/>
      </p:ext>
    </p:extLst>
  </p:cSld>
  <p:clrMapOvr>
    <a:masterClrMapping/>
  </p:clrMapOvr>
  <p:extLst>
    <p:ext uri="{DCECCB84-F9BA-43D5-87BE-67443E8EF086}">
      <p15:sldGuideLst xmlns:p15="http://schemas.microsoft.com/office/powerpoint/2012/main">
        <p15:guide id="1" pos="2437" userDrawn="1">
          <p15:clr>
            <a:srgbClr val="FBAE40"/>
          </p15:clr>
        </p15:guide>
        <p15:guide id="2" pos="2807" userDrawn="1">
          <p15:clr>
            <a:srgbClr val="FBAE40"/>
          </p15:clr>
        </p15:guide>
        <p15:guide id="3" pos="4875" userDrawn="1">
          <p15:clr>
            <a:srgbClr val="FBAE40"/>
          </p15:clr>
        </p15:guide>
        <p15:guide id="4" pos="5244" userDrawn="1">
          <p15:clr>
            <a:srgbClr val="FBAE40"/>
          </p15:clr>
        </p15:guide>
        <p15:guide id="6" orient="horz" pos="1187" userDrawn="1">
          <p15:clr>
            <a:srgbClr val="FBAE40"/>
          </p15:clr>
        </p15:guide>
        <p15:guide id="8" orient="horz" pos="2251" userDrawn="1">
          <p15:clr>
            <a:srgbClr val="FBAE40"/>
          </p15:clr>
        </p15:guide>
        <p15:guide id="11" orient="horz" pos="2409"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 headings">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Heading Left Top"/>
          <p:cNvSpPr>
            <a:spLocks noGrp="1"/>
          </p:cNvSpPr>
          <p:nvPr>
            <p:ph type="body" idx="10" hasCustomPrompt="1"/>
          </p:nvPr>
        </p:nvSpPr>
        <p:spPr>
          <a:xfrm>
            <a:off x="580569" y="1399035"/>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5" name="Heading Middle Top"/>
          <p:cNvSpPr>
            <a:spLocks noGrp="1"/>
          </p:cNvSpPr>
          <p:nvPr>
            <p:ph type="body" idx="13" hasCustomPrompt="1"/>
          </p:nvPr>
        </p:nvSpPr>
        <p:spPr>
          <a:xfrm>
            <a:off x="4452983" y="1399035"/>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7" name="Heading Right Top"/>
          <p:cNvSpPr>
            <a:spLocks noGrp="1"/>
          </p:cNvSpPr>
          <p:nvPr>
            <p:ph type="body" idx="15" hasCustomPrompt="1"/>
          </p:nvPr>
        </p:nvSpPr>
        <p:spPr>
          <a:xfrm>
            <a:off x="8325396" y="1399035"/>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9" name="Heading Left Bottom"/>
          <p:cNvSpPr>
            <a:spLocks noGrp="1"/>
          </p:cNvSpPr>
          <p:nvPr>
            <p:ph type="body" idx="17" hasCustomPrompt="1"/>
          </p:nvPr>
        </p:nvSpPr>
        <p:spPr>
          <a:xfrm>
            <a:off x="580569" y="3824291"/>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11" name="Heading Middle Bottom"/>
          <p:cNvSpPr>
            <a:spLocks noGrp="1"/>
          </p:cNvSpPr>
          <p:nvPr>
            <p:ph type="body" idx="19" hasCustomPrompt="1"/>
          </p:nvPr>
        </p:nvSpPr>
        <p:spPr>
          <a:xfrm>
            <a:off x="4452983" y="3824291"/>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
        <p:nvSpPr>
          <p:cNvPr id="13" name="Heading Right Bottom"/>
          <p:cNvSpPr>
            <a:spLocks noGrp="1"/>
          </p:cNvSpPr>
          <p:nvPr>
            <p:ph type="body" idx="21" hasCustomPrompt="1"/>
          </p:nvPr>
        </p:nvSpPr>
        <p:spPr>
          <a:xfrm>
            <a:off x="8325396" y="3824291"/>
            <a:ext cx="3286035" cy="301752"/>
          </a:xfrm>
        </p:spPr>
        <p:txBody>
          <a:bodyPr/>
          <a:lstStyle>
            <a:lvl1pPr marL="0" indent="0">
              <a:spcBef>
                <a:spcPts val="0"/>
              </a:spcBef>
              <a:buFont typeface="Arial" panose="020B0604020202020204" pitchFamily="34" charset="0"/>
              <a:buChar char="​"/>
              <a:defRPr sz="1000" b="1" baseline="0">
                <a:solidFill>
                  <a:schemeClr val="accent1"/>
                </a:solidFill>
                <a:latin typeface="+mj-lt"/>
                <a:ea typeface="+mj-ea"/>
              </a:defRPr>
            </a:lvl1pPr>
            <a:lvl2pPr marL="0" indent="0">
              <a:spcBef>
                <a:spcPts val="0"/>
              </a:spcBef>
              <a:buFont typeface="Arial" panose="020B0604020202020204" pitchFamily="34" charset="0"/>
              <a:buChar char="​"/>
              <a:defRPr sz="1000" baseline="0">
                <a:solidFill>
                  <a:schemeClr val="accent1"/>
                </a:solidFill>
                <a:latin typeface="+mj-lt"/>
                <a:ea typeface="+mj-ea"/>
              </a:defRPr>
            </a:lvl2pPr>
            <a:lvl3pPr marL="0" indent="0">
              <a:spcBef>
                <a:spcPts val="0"/>
              </a:spcBef>
              <a:buFont typeface="Arial" panose="020B0604020202020204" pitchFamily="34" charset="0"/>
              <a:buChar char="​"/>
              <a:defRPr sz="952" baseline="0">
                <a:latin typeface="+mj-lt"/>
                <a:ea typeface="+mj-ea"/>
              </a:defRPr>
            </a:lvl3pPr>
            <a:lvl4pPr marL="0" indent="0">
              <a:spcBef>
                <a:spcPts val="0"/>
              </a:spcBef>
              <a:buFont typeface="Arial" panose="020B0604020202020204" pitchFamily="34" charset="0"/>
              <a:buChar char="​"/>
              <a:defRPr sz="952" baseline="0">
                <a:latin typeface="+mj-lt"/>
                <a:ea typeface="+mj-ea"/>
              </a:defRPr>
            </a:lvl4pPr>
            <a:lvl5pPr marL="0" indent="0">
              <a:spcBef>
                <a:spcPts val="0"/>
              </a:spcBef>
              <a:buFont typeface="Arial" panose="020B0604020202020204" pitchFamily="34" charset="0"/>
              <a:buChar char="​"/>
              <a:defRPr sz="952" baseline="0">
                <a:latin typeface="+mj-lt"/>
                <a:ea typeface="+mj-ea"/>
              </a:defRPr>
            </a:lvl5pPr>
            <a:lvl6pPr marL="0" indent="0">
              <a:spcBef>
                <a:spcPts val="0"/>
              </a:spcBef>
              <a:buFont typeface="Arial" panose="020B0604020202020204" pitchFamily="34" charset="0"/>
              <a:buChar char="​"/>
              <a:defRPr sz="952" baseline="0">
                <a:latin typeface="+mj-lt"/>
                <a:ea typeface="+mj-ea"/>
              </a:defRPr>
            </a:lvl6pPr>
            <a:lvl7pPr marL="0" indent="0">
              <a:spcBef>
                <a:spcPts val="0"/>
              </a:spcBef>
              <a:buFont typeface="Arial" panose="020B0604020202020204" pitchFamily="34" charset="0"/>
              <a:buChar char="​"/>
              <a:defRPr sz="952" baseline="0">
                <a:latin typeface="+mj-lt"/>
                <a:ea typeface="+mj-ea"/>
              </a:defRPr>
            </a:lvl7pPr>
            <a:lvl8pPr marL="0" indent="0">
              <a:spcBef>
                <a:spcPts val="0"/>
              </a:spcBef>
              <a:buFont typeface="Arial" panose="020B0604020202020204" pitchFamily="34" charset="0"/>
              <a:buChar char="​"/>
              <a:defRPr sz="952" baseline="0">
                <a:latin typeface="+mj-lt"/>
                <a:ea typeface="+mj-ea"/>
              </a:defRPr>
            </a:lvl8pPr>
            <a:lvl9pPr marL="0" indent="0">
              <a:spcBef>
                <a:spcPts val="0"/>
              </a:spcBef>
              <a:buFont typeface="Arial" panose="020B0604020202020204" pitchFamily="34" charset="0"/>
              <a:buChar char="​"/>
              <a:defRPr sz="952" baseline="0">
                <a:latin typeface="+mj-lt"/>
                <a:ea typeface="+mj-ea"/>
              </a:defRPr>
            </a:lvl9pPr>
          </a:lstStyle>
          <a:p>
            <a:pPr lvl="0"/>
            <a:r>
              <a:rPr dirty="0"/>
              <a:t>Heading 10 pt</a:t>
            </a:r>
          </a:p>
          <a:p>
            <a:pPr lvl="1"/>
            <a:r>
              <a:rPr dirty="0"/>
              <a:t>Subheading 10 pt</a:t>
            </a:r>
          </a:p>
        </p:txBody>
      </p:sp>
    </p:spTree>
    <p:extLst>
      <p:ext uri="{BB962C8B-B14F-4D97-AF65-F5344CB8AC3E}">
        <p14:creationId xmlns:p14="http://schemas.microsoft.com/office/powerpoint/2010/main" val="1365965294"/>
      </p:ext>
    </p:extLst>
  </p:cSld>
  <p:clrMapOvr>
    <a:masterClrMapping/>
  </p:clrMapOvr>
  <p:extLst>
    <p:ext uri="{DCECCB84-F9BA-43D5-87BE-67443E8EF086}">
      <p15:sldGuideLst xmlns:p15="http://schemas.microsoft.com/office/powerpoint/2012/main">
        <p15:guide id="1" pos="2437" userDrawn="1">
          <p15:clr>
            <a:srgbClr val="FBAE40"/>
          </p15:clr>
        </p15:guide>
        <p15:guide id="2" pos="2807" userDrawn="1">
          <p15:clr>
            <a:srgbClr val="FBAE40"/>
          </p15:clr>
        </p15:guide>
        <p15:guide id="3" pos="4875" userDrawn="1">
          <p15:clr>
            <a:srgbClr val="FBAE40"/>
          </p15:clr>
        </p15:guide>
        <p15:guide id="4" pos="5244" userDrawn="1">
          <p15:clr>
            <a:srgbClr val="FBAE40"/>
          </p15:clr>
        </p15:guide>
        <p15:guide id="6" orient="horz" pos="1187" userDrawn="1">
          <p15:clr>
            <a:srgbClr val="FBAE40"/>
          </p15:clr>
        </p15:guide>
        <p15:guide id="7" orient="horz" pos="2409" userDrawn="1">
          <p15:clr>
            <a:srgbClr val="FBAE40"/>
          </p15:clr>
        </p15:guide>
        <p15:guide id="9" orient="horz" pos="282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71065FD0-1AA4-43C9-B70E-4A66680D6CB1}"/>
              </a:ext>
            </a:extLst>
          </p:cNvPr>
          <p:cNvGraphicFramePr>
            <a:graphicFrameLocks noChangeAspect="1"/>
          </p:cNvGraphicFramePr>
          <p:nvPr userDrawn="1">
            <p:custDataLst>
              <p:tags r:id="rId2"/>
            </p:custDataLst>
            <p:extLst>
              <p:ext uri="{D42A27DB-BD31-4B8C-83A1-F6EECF244321}">
                <p14:modId xmlns:p14="http://schemas.microsoft.com/office/powerpoint/2010/main" val="1327180303"/>
              </p:ext>
            </p:extLst>
          </p:nvPr>
        </p:nvGraphicFramePr>
        <p:xfrm>
          <a:off x="2121" y="1592"/>
          <a:ext cx="2117" cy="1587"/>
        </p:xfrm>
        <a:graphic>
          <a:graphicData uri="http://schemas.openxmlformats.org/presentationml/2006/ole">
            <mc:AlternateContent xmlns:mc="http://schemas.openxmlformats.org/markup-compatibility/2006">
              <mc:Choice xmlns:v="urn:schemas-microsoft-com:vml" Requires="v">
                <p:oleObj spid="_x0000_s3076"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21" y="1592"/>
                        <a:ext cx="2117" cy="1587"/>
                      </a:xfrm>
                      <a:prstGeom prst="rect">
                        <a:avLst/>
                      </a:prstGeom>
                    </p:spPr>
                  </p:pic>
                </p:oleObj>
              </mc:Fallback>
            </mc:AlternateContent>
          </a:graphicData>
        </a:graphic>
      </p:graphicFrame>
      <p:sp>
        <p:nvSpPr>
          <p:cNvPr id="2" name="Title"/>
          <p:cNvSpPr>
            <a:spLocks noGrp="1"/>
          </p:cNvSpPr>
          <p:nvPr>
            <p:ph type="title"/>
          </p:nvPr>
        </p:nvSpPr>
        <p:spPr>
          <a:xfrm>
            <a:off x="367645" y="270731"/>
            <a:ext cx="11154135" cy="417184"/>
          </a:xfrm>
        </p:spPr>
        <p:txBody>
          <a:bodyPr/>
          <a:lstStyle>
            <a:lvl1pPr algn="l">
              <a:defRPr>
                <a:solidFill>
                  <a:schemeClr val="accent4">
                    <a:lumMod val="25000"/>
                  </a:schemeClr>
                </a:solidFill>
              </a:defRPr>
            </a:lvl1pPr>
          </a:lstStyle>
          <a:p>
            <a:r>
              <a:rPr lang="en-US" dirty="0"/>
              <a:t>Click to edit Master title style</a:t>
            </a:r>
            <a:endParaRPr lang="en-GB" dirty="0"/>
          </a:p>
        </p:txBody>
      </p:sp>
      <p:pic>
        <p:nvPicPr>
          <p:cNvPr id="4" name="Picture 3">
            <a:extLst>
              <a:ext uri="{FF2B5EF4-FFF2-40B4-BE49-F238E27FC236}">
                <a16:creationId xmlns:a16="http://schemas.microsoft.com/office/drawing/2014/main" id="{4D41798D-E27C-485D-B55E-E7A777357682}"/>
              </a:ext>
            </a:extLst>
          </p:cNvPr>
          <p:cNvPicPr>
            <a:picLocks noChangeAspect="1"/>
          </p:cNvPicPr>
          <p:nvPr userDrawn="1"/>
        </p:nvPicPr>
        <p:blipFill>
          <a:blip r:embed="rId6"/>
          <a:stretch>
            <a:fillRect/>
          </a:stretch>
        </p:blipFill>
        <p:spPr>
          <a:xfrm>
            <a:off x="10889346" y="138138"/>
            <a:ext cx="923968" cy="496391"/>
          </a:xfrm>
          <a:prstGeom prst="rect">
            <a:avLst/>
          </a:prstGeom>
          <a:ln w="28575">
            <a:solidFill>
              <a:schemeClr val="bg1"/>
            </a:solidFill>
          </a:ln>
        </p:spPr>
      </p:pic>
    </p:spTree>
    <p:extLst>
      <p:ext uri="{BB962C8B-B14F-4D97-AF65-F5344CB8AC3E}">
        <p14:creationId xmlns:p14="http://schemas.microsoft.com/office/powerpoint/2010/main" val="12022393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2 columns 1/3 split">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Heading Left"/>
          <p:cNvSpPr>
            <a:spLocks noGrp="1"/>
          </p:cNvSpPr>
          <p:nvPr>
            <p:ph type="body" idx="10" hasCustomPrompt="1"/>
          </p:nvPr>
        </p:nvSpPr>
        <p:spPr>
          <a:xfrm>
            <a:off x="580569" y="1399032"/>
            <a:ext cx="3286035"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4" name="Content Left"/>
          <p:cNvSpPr>
            <a:spLocks noGrp="1"/>
          </p:cNvSpPr>
          <p:nvPr>
            <p:ph sz="half" idx="11"/>
          </p:nvPr>
        </p:nvSpPr>
        <p:spPr>
          <a:xfrm>
            <a:off x="580569" y="1883664"/>
            <a:ext cx="3286035" cy="4137724"/>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Heading Right"/>
          <p:cNvSpPr>
            <a:spLocks noGrp="1"/>
          </p:cNvSpPr>
          <p:nvPr>
            <p:ph type="body" sz="quarter" idx="13" hasCustomPrompt="1"/>
          </p:nvPr>
        </p:nvSpPr>
        <p:spPr>
          <a:xfrm>
            <a:off x="4447182" y="1399032"/>
            <a:ext cx="7164253"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6" name="Content Right"/>
          <p:cNvSpPr>
            <a:spLocks noGrp="1"/>
          </p:cNvSpPr>
          <p:nvPr>
            <p:ph sz="quarter" idx="12"/>
          </p:nvPr>
        </p:nvSpPr>
        <p:spPr>
          <a:xfrm>
            <a:off x="4447182" y="1883664"/>
            <a:ext cx="7164253" cy="4137724"/>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30991021"/>
      </p:ext>
    </p:extLst>
  </p:cSld>
  <p:clrMapOvr>
    <a:masterClrMapping/>
  </p:clrMapOvr>
  <p:extLst>
    <p:ext uri="{DCECCB84-F9BA-43D5-87BE-67443E8EF086}">
      <p15:sldGuideLst xmlns:p15="http://schemas.microsoft.com/office/powerpoint/2012/main">
        <p15:guide id="1" pos="2437" userDrawn="1">
          <p15:clr>
            <a:srgbClr val="FBAE40"/>
          </p15:clr>
        </p15:guide>
        <p15:guide id="2" pos="2801" userDrawn="1">
          <p15:clr>
            <a:srgbClr val="FBAE40"/>
          </p15:clr>
        </p15:guide>
        <p15:guide id="4" orient="horz" pos="1187"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2 columns 2/3 split">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Heading Left"/>
          <p:cNvSpPr>
            <a:spLocks noGrp="1"/>
          </p:cNvSpPr>
          <p:nvPr>
            <p:ph type="body" idx="10" hasCustomPrompt="1"/>
          </p:nvPr>
        </p:nvSpPr>
        <p:spPr>
          <a:xfrm>
            <a:off x="580575" y="1399032"/>
            <a:ext cx="7164253"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4" name="Content Left"/>
          <p:cNvSpPr>
            <a:spLocks noGrp="1"/>
          </p:cNvSpPr>
          <p:nvPr>
            <p:ph sz="half" idx="11"/>
          </p:nvPr>
        </p:nvSpPr>
        <p:spPr>
          <a:xfrm>
            <a:off x="580575" y="1883664"/>
            <a:ext cx="7164253" cy="4137724"/>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Heading Right"/>
          <p:cNvSpPr>
            <a:spLocks noGrp="1"/>
          </p:cNvSpPr>
          <p:nvPr>
            <p:ph type="body" sz="quarter" idx="13" hasCustomPrompt="1"/>
          </p:nvPr>
        </p:nvSpPr>
        <p:spPr>
          <a:xfrm>
            <a:off x="8325396" y="1399032"/>
            <a:ext cx="3286035"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6" name="Content Right"/>
          <p:cNvSpPr>
            <a:spLocks noGrp="1"/>
          </p:cNvSpPr>
          <p:nvPr>
            <p:ph sz="quarter" idx="12"/>
          </p:nvPr>
        </p:nvSpPr>
        <p:spPr>
          <a:xfrm>
            <a:off x="8325396" y="1883664"/>
            <a:ext cx="3286035" cy="4137724"/>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26365980"/>
      </p:ext>
    </p:extLst>
  </p:cSld>
  <p:clrMapOvr>
    <a:masterClrMapping/>
  </p:clrMapOvr>
  <p:extLst>
    <p:ext uri="{DCECCB84-F9BA-43D5-87BE-67443E8EF086}">
      <p15:sldGuideLst xmlns:p15="http://schemas.microsoft.com/office/powerpoint/2012/main">
        <p15:guide id="1" pos="4879" userDrawn="1">
          <p15:clr>
            <a:srgbClr val="FBAE40"/>
          </p15:clr>
        </p15:guide>
        <p15:guide id="2" pos="5244" userDrawn="1">
          <p15:clr>
            <a:srgbClr val="FBAE40"/>
          </p15:clr>
        </p15:guide>
        <p15:guide id="4" orient="horz" pos="1187"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Contents">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76A9448-E775-49A6-B8D0-A7B221DFC822}"/>
              </a:ext>
            </a:extLst>
          </p:cNvPr>
          <p:cNvGraphicFramePr>
            <a:graphicFrameLocks noChangeAspect="1"/>
          </p:cNvGraphicFramePr>
          <p:nvPr userDrawn="1">
            <p:custDataLst>
              <p:tags r:id="rId2"/>
            </p:custDataLst>
            <p:extLst>
              <p:ext uri="{D42A27DB-BD31-4B8C-83A1-F6EECF244321}">
                <p14:modId xmlns:p14="http://schemas.microsoft.com/office/powerpoint/2010/main" val="4063762010"/>
              </p:ext>
            </p:extLst>
          </p:nvPr>
        </p:nvGraphicFramePr>
        <p:xfrm>
          <a:off x="1513" y="1135"/>
          <a:ext cx="1512" cy="1134"/>
        </p:xfrm>
        <a:graphic>
          <a:graphicData uri="http://schemas.openxmlformats.org/presentationml/2006/ole">
            <mc:AlternateContent xmlns:mc="http://schemas.openxmlformats.org/markup-compatibility/2006">
              <mc:Choice xmlns:v="urn:schemas-microsoft-com:vml" Requires="v">
                <p:oleObj spid="_x0000_s10244"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1513" y="1135"/>
                        <a:ext cx="1512" cy="1134"/>
                      </a:xfrm>
                      <a:prstGeom prst="rect">
                        <a:avLst/>
                      </a:prstGeom>
                    </p:spPr>
                  </p:pic>
                </p:oleObj>
              </mc:Fallback>
            </mc:AlternateContent>
          </a:graphicData>
        </a:graphic>
      </p:graphicFrame>
      <p:sp>
        <p:nvSpPr>
          <p:cNvPr id="2" name="Title"/>
          <p:cNvSpPr>
            <a:spLocks noGrp="1"/>
          </p:cNvSpPr>
          <p:nvPr>
            <p:ph type="title" hasCustomPrompt="1"/>
          </p:nvPr>
        </p:nvSpPr>
        <p:spPr/>
        <p:txBody>
          <a:bodyPr/>
          <a:lstStyle/>
          <a:p>
            <a:r>
              <a:rPr lang="en-US"/>
              <a:t>Contents</a:t>
            </a:r>
            <a:endParaRPr lang="en-GB" dirty="0"/>
          </a:p>
        </p:txBody>
      </p:sp>
    </p:spTree>
    <p:extLst>
      <p:ext uri="{BB962C8B-B14F-4D97-AF65-F5344CB8AC3E}">
        <p14:creationId xmlns:p14="http://schemas.microsoft.com/office/powerpoint/2010/main" val="2261395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Backcov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18852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1094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34CDE97-EA55-44D5-BE93-E3CD662123B7}"/>
              </a:ext>
            </a:extLst>
          </p:cNvPr>
          <p:cNvGraphicFramePr>
            <a:graphicFrameLocks noChangeAspect="1"/>
          </p:cNvGraphicFramePr>
          <p:nvPr userDrawn="1">
            <p:custDataLst>
              <p:tags r:id="rId2"/>
            </p:custDataLst>
            <p:extLst>
              <p:ext uri="{D42A27DB-BD31-4B8C-83A1-F6EECF244321}">
                <p14:modId xmlns:p14="http://schemas.microsoft.com/office/powerpoint/2010/main" val="556585512"/>
              </p:ext>
            </p:extLst>
          </p:nvPr>
        </p:nvGraphicFramePr>
        <p:xfrm>
          <a:off x="2121" y="1592"/>
          <a:ext cx="2117" cy="1587"/>
        </p:xfrm>
        <a:graphic>
          <a:graphicData uri="http://schemas.openxmlformats.org/presentationml/2006/ole">
            <mc:AlternateContent xmlns:mc="http://schemas.openxmlformats.org/markup-compatibility/2006">
              <mc:Choice xmlns:v="urn:schemas-microsoft-com:vml" Requires="v">
                <p:oleObj spid="_x0000_s4100"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21" y="1592"/>
                        <a:ext cx="2117" cy="1587"/>
                      </a:xfrm>
                      <a:prstGeom prst="rect">
                        <a:avLst/>
                      </a:prstGeom>
                    </p:spPr>
                  </p:pic>
                </p:oleObj>
              </mc:Fallback>
            </mc:AlternateContent>
          </a:graphicData>
        </a:graphic>
      </p:graphicFrame>
      <p:sp>
        <p:nvSpPr>
          <p:cNvPr id="2" name="Title"/>
          <p:cNvSpPr>
            <a:spLocks noGrp="1"/>
          </p:cNvSpPr>
          <p:nvPr>
            <p:ph type="title"/>
          </p:nvPr>
        </p:nvSpPr>
        <p:spPr/>
        <p:txBody>
          <a:bodyPr/>
          <a:lstStyle/>
          <a:p>
            <a:r>
              <a:rPr lang="en-US" dirty="0"/>
              <a:t>Click to edit Master title style</a:t>
            </a:r>
            <a:endParaRPr lang="en-GB" dirty="0"/>
          </a:p>
        </p:txBody>
      </p:sp>
      <p:sp>
        <p:nvSpPr>
          <p:cNvPr id="3" name="Content"/>
          <p:cNvSpPr>
            <a:spLocks noGrp="1"/>
          </p:cNvSpPr>
          <p:nvPr>
            <p:ph idx="1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37336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Slide">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34CDE97-EA55-44D5-BE93-E3CD662123B7}"/>
              </a:ext>
            </a:extLst>
          </p:cNvPr>
          <p:cNvGraphicFramePr>
            <a:graphicFrameLocks noChangeAspect="1"/>
          </p:cNvGraphicFramePr>
          <p:nvPr userDrawn="1">
            <p:custDataLst>
              <p:tags r:id="rId2"/>
            </p:custDataLst>
            <p:extLst>
              <p:ext uri="{D42A27DB-BD31-4B8C-83A1-F6EECF244321}">
                <p14:modId xmlns:p14="http://schemas.microsoft.com/office/powerpoint/2010/main" val="2139196373"/>
              </p:ext>
            </p:extLst>
          </p:nvPr>
        </p:nvGraphicFramePr>
        <p:xfrm>
          <a:off x="2121" y="1592"/>
          <a:ext cx="2117" cy="1587"/>
        </p:xfrm>
        <a:graphic>
          <a:graphicData uri="http://schemas.openxmlformats.org/presentationml/2006/ole">
            <mc:AlternateContent xmlns:mc="http://schemas.openxmlformats.org/markup-compatibility/2006">
              <mc:Choice xmlns:v="urn:schemas-microsoft-com:vml" Requires="v">
                <p:oleObj spid="_x0000_s5124" name="think-cell Slide" r:id="rId4" imgW="344" imgH="344" progId="TCLayout.ActiveDocument.1">
                  <p:embed/>
                </p:oleObj>
              </mc:Choice>
              <mc:Fallback>
                <p:oleObj name="think-cell Slide" r:id="rId4" imgW="344" imgH="344" progId="TCLayout.ActiveDocument.1">
                  <p:embed/>
                  <p:pic>
                    <p:nvPicPr>
                      <p:cNvPr id="4" name="Object 3" hidden="1">
                        <a:extLst>
                          <a:ext uri="{FF2B5EF4-FFF2-40B4-BE49-F238E27FC236}">
                            <a16:creationId xmlns:a16="http://schemas.microsoft.com/office/drawing/2014/main" id="{234CDE97-EA55-44D5-BE93-E3CD662123B7}"/>
                          </a:ext>
                        </a:extLst>
                      </p:cNvPr>
                      <p:cNvPicPr/>
                      <p:nvPr/>
                    </p:nvPicPr>
                    <p:blipFill>
                      <a:blip r:embed="rId5"/>
                      <a:stretch>
                        <a:fillRect/>
                      </a:stretch>
                    </p:blipFill>
                    <p:spPr>
                      <a:xfrm>
                        <a:off x="2121" y="1592"/>
                        <a:ext cx="2117" cy="1587"/>
                      </a:xfrm>
                      <a:prstGeom prst="rect">
                        <a:avLst/>
                      </a:prstGeom>
                    </p:spPr>
                  </p:pic>
                </p:oleObj>
              </mc:Fallback>
            </mc:AlternateContent>
          </a:graphicData>
        </a:graphic>
      </p:graphicFrame>
      <p:sp>
        <p:nvSpPr>
          <p:cNvPr id="2" name="Title"/>
          <p:cNvSpPr>
            <a:spLocks noGrp="1"/>
          </p:cNvSpPr>
          <p:nvPr>
            <p:ph type="title"/>
          </p:nvPr>
        </p:nvSpPr>
        <p:spPr>
          <a:xfrm>
            <a:off x="580574" y="384051"/>
            <a:ext cx="11030857" cy="758952"/>
          </a:xfrm>
        </p:spPr>
        <p:txBody>
          <a:bodyPr tIns="0" rIns="468058" bIns="144018"/>
          <a:lstStyle>
            <a:lvl1pPr>
              <a:defRPr>
                <a:solidFill>
                  <a:schemeClr val="bg1"/>
                </a:solidFill>
              </a:defRPr>
            </a:lvl1pPr>
          </a:lstStyle>
          <a:p>
            <a:r>
              <a:rPr lang="en-US" dirty="0"/>
              <a:t>Click to edit Master title style</a:t>
            </a:r>
            <a:endParaRPr lang="en-GB" dirty="0"/>
          </a:p>
        </p:txBody>
      </p:sp>
      <p:sp>
        <p:nvSpPr>
          <p:cNvPr id="9" name="Picture Placeholder 8">
            <a:extLst>
              <a:ext uri="{FF2B5EF4-FFF2-40B4-BE49-F238E27FC236}">
                <a16:creationId xmlns:a16="http://schemas.microsoft.com/office/drawing/2014/main" id="{B75383E4-D70B-4D4A-9357-5B85225421A4}"/>
              </a:ext>
            </a:extLst>
          </p:cNvPr>
          <p:cNvSpPr>
            <a:spLocks noGrp="1"/>
          </p:cNvSpPr>
          <p:nvPr>
            <p:ph type="pic" sz="quarter" idx="10"/>
          </p:nvPr>
        </p:nvSpPr>
        <p:spPr>
          <a:xfrm>
            <a:off x="580573" y="1398590"/>
            <a:ext cx="11031461" cy="4622800"/>
          </a:xfrm>
        </p:spPr>
        <p:txBody>
          <a:bodyPr/>
          <a:lstStyle/>
          <a:p>
            <a:endParaRPr lang="de-DE" dirty="0"/>
          </a:p>
        </p:txBody>
      </p:sp>
    </p:spTree>
    <p:extLst>
      <p:ext uri="{BB962C8B-B14F-4D97-AF65-F5344CB8AC3E}">
        <p14:creationId xmlns:p14="http://schemas.microsoft.com/office/powerpoint/2010/main" val="3007117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B8A8532-BBDF-4999-8493-3B0AC4C6E80F}"/>
              </a:ext>
            </a:extLst>
          </p:cNvPr>
          <p:cNvGraphicFramePr>
            <a:graphicFrameLocks noChangeAspect="1"/>
          </p:cNvGraphicFramePr>
          <p:nvPr userDrawn="1">
            <p:custDataLst>
              <p:tags r:id="rId2"/>
            </p:custDataLst>
            <p:extLst>
              <p:ext uri="{D42A27DB-BD31-4B8C-83A1-F6EECF244321}">
                <p14:modId xmlns:p14="http://schemas.microsoft.com/office/powerpoint/2010/main" val="3101836596"/>
              </p:ext>
            </p:extLst>
          </p:nvPr>
        </p:nvGraphicFramePr>
        <p:xfrm>
          <a:off x="1513" y="1135"/>
          <a:ext cx="1512" cy="1134"/>
        </p:xfrm>
        <a:graphic>
          <a:graphicData uri="http://schemas.openxmlformats.org/presentationml/2006/ole">
            <mc:AlternateContent xmlns:mc="http://schemas.openxmlformats.org/markup-compatibility/2006">
              <mc:Choice xmlns:v="urn:schemas-microsoft-com:vml" Requires="v">
                <p:oleObj spid="_x0000_s6148"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1513" y="1135"/>
                        <a:ext cx="1512" cy="1134"/>
                      </a:xfrm>
                      <a:prstGeom prst="rect">
                        <a:avLst/>
                      </a:prstGeom>
                    </p:spPr>
                  </p:pic>
                </p:oleObj>
              </mc:Fallback>
            </mc:AlternateContent>
          </a:graphicData>
        </a:graphic>
      </p:graphicFrame>
      <p:sp>
        <p:nvSpPr>
          <p:cNvPr id="2" name="Title"/>
          <p:cNvSpPr>
            <a:spLocks noGrp="1"/>
          </p:cNvSpPr>
          <p:nvPr>
            <p:ph type="title"/>
          </p:nvPr>
        </p:nvSpPr>
        <p:spPr/>
        <p:txBody>
          <a:bodyPr/>
          <a:lstStyle/>
          <a:p>
            <a:r>
              <a:rPr lang="en-US" dirty="0"/>
              <a:t>Click to edit Master title style</a:t>
            </a:r>
            <a:endParaRPr lang="en-GB" dirty="0"/>
          </a:p>
        </p:txBody>
      </p:sp>
      <p:sp>
        <p:nvSpPr>
          <p:cNvPr id="3" name="Heading"/>
          <p:cNvSpPr>
            <a:spLocks noGrp="1"/>
          </p:cNvSpPr>
          <p:nvPr>
            <p:ph type="body" idx="10" hasCustomPrompt="1"/>
          </p:nvPr>
        </p:nvSpPr>
        <p:spPr>
          <a:xfrm>
            <a:off x="580574" y="1399032"/>
            <a:ext cx="11030857"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Tree>
    <p:extLst>
      <p:ext uri="{BB962C8B-B14F-4D97-AF65-F5344CB8AC3E}">
        <p14:creationId xmlns:p14="http://schemas.microsoft.com/office/powerpoint/2010/main" val="1633040684"/>
      </p:ext>
    </p:extLst>
  </p:cSld>
  <p:clrMapOvr>
    <a:masterClrMapping/>
  </p:clrMapOvr>
  <p:extLst>
    <p:ext uri="{DCECCB84-F9BA-43D5-87BE-67443E8EF086}">
      <p15:sldGuideLst xmlns:p15="http://schemas.microsoft.com/office/powerpoint/2012/main">
        <p15:guide id="2" orient="horz" pos="118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heading">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Heading"/>
          <p:cNvSpPr>
            <a:spLocks noGrp="1"/>
          </p:cNvSpPr>
          <p:nvPr>
            <p:ph type="body" idx="10" hasCustomPrompt="1"/>
          </p:nvPr>
        </p:nvSpPr>
        <p:spPr>
          <a:xfrm>
            <a:off x="580574" y="1399036"/>
            <a:ext cx="11030857" cy="429768"/>
          </a:xfrm>
        </p:spPr>
        <p:txBody>
          <a:bodyPr/>
          <a:lstStyle>
            <a:lvl1pPr marL="0" indent="0">
              <a:spcBef>
                <a:spcPts val="0"/>
              </a:spcBef>
              <a:buFont typeface="Arial" panose="020B0604020202020204" pitchFamily="34" charset="0"/>
              <a:buChar char="​"/>
              <a:defRPr sz="1400" b="1" baseline="0">
                <a:solidFill>
                  <a:schemeClr val="accent1"/>
                </a:solidFill>
                <a:latin typeface="+mj-lt"/>
                <a:ea typeface="+mj-ea"/>
              </a:defRPr>
            </a:lvl1pPr>
            <a:lvl2pPr marL="0" indent="0">
              <a:spcBef>
                <a:spcPts val="0"/>
              </a:spcBef>
              <a:buFont typeface="Arial" panose="020B0604020202020204" pitchFamily="34" charset="0"/>
              <a:buChar char="​"/>
              <a:defRPr sz="1333" baseline="0">
                <a:solidFill>
                  <a:schemeClr val="accent1"/>
                </a:solidFill>
                <a:latin typeface="+mj-lt"/>
                <a:ea typeface="+mj-ea"/>
              </a:defRPr>
            </a:lvl2pPr>
            <a:lvl3pPr marL="0" indent="0">
              <a:spcBef>
                <a:spcPts val="0"/>
              </a:spcBef>
              <a:buFont typeface="Arial" panose="020B0604020202020204" pitchFamily="34" charset="0"/>
              <a:buChar char="​"/>
              <a:defRPr sz="1333" baseline="0">
                <a:latin typeface="+mj-lt"/>
                <a:ea typeface="+mj-ea"/>
              </a:defRPr>
            </a:lvl3pPr>
            <a:lvl4pPr marL="0" indent="0">
              <a:spcBef>
                <a:spcPts val="0"/>
              </a:spcBef>
              <a:buFont typeface="Arial" panose="020B0604020202020204" pitchFamily="34" charset="0"/>
              <a:buChar char="​"/>
              <a:defRPr sz="1333" baseline="0">
                <a:latin typeface="+mj-lt"/>
                <a:ea typeface="+mj-ea"/>
              </a:defRPr>
            </a:lvl4pPr>
            <a:lvl5pPr marL="0" indent="0">
              <a:spcBef>
                <a:spcPts val="0"/>
              </a:spcBef>
              <a:buFont typeface="Arial" panose="020B0604020202020204" pitchFamily="34" charset="0"/>
              <a:buChar char="​"/>
              <a:defRPr sz="1333" baseline="0">
                <a:latin typeface="+mj-lt"/>
                <a:ea typeface="+mj-ea"/>
              </a:defRPr>
            </a:lvl5pPr>
            <a:lvl6pPr marL="0" indent="0">
              <a:spcBef>
                <a:spcPts val="0"/>
              </a:spcBef>
              <a:buFont typeface="Arial" panose="020B0604020202020204" pitchFamily="34" charset="0"/>
              <a:buChar char="​"/>
              <a:defRPr sz="1333" baseline="0">
                <a:latin typeface="+mj-lt"/>
                <a:ea typeface="+mj-ea"/>
              </a:defRPr>
            </a:lvl6pPr>
            <a:lvl7pPr marL="0" indent="0">
              <a:spcBef>
                <a:spcPts val="0"/>
              </a:spcBef>
              <a:buFont typeface="Arial" panose="020B0604020202020204" pitchFamily="34" charset="0"/>
              <a:buChar char="​"/>
              <a:defRPr sz="1333" baseline="0">
                <a:latin typeface="+mj-lt"/>
                <a:ea typeface="+mj-ea"/>
              </a:defRPr>
            </a:lvl7pPr>
            <a:lvl8pPr marL="0" indent="0">
              <a:spcBef>
                <a:spcPts val="0"/>
              </a:spcBef>
              <a:buFont typeface="Arial" panose="020B0604020202020204" pitchFamily="34" charset="0"/>
              <a:buChar char="​"/>
              <a:defRPr sz="1333" baseline="0">
                <a:latin typeface="+mj-lt"/>
                <a:ea typeface="+mj-ea"/>
              </a:defRPr>
            </a:lvl8pPr>
            <a:lvl9pPr marL="0" indent="0">
              <a:spcBef>
                <a:spcPts val="0"/>
              </a:spcBef>
              <a:buFont typeface="Arial" panose="020B0604020202020204" pitchFamily="34" charset="0"/>
              <a:buChar char="​"/>
              <a:defRPr sz="1333" baseline="0">
                <a:latin typeface="+mj-lt"/>
                <a:ea typeface="+mj-ea"/>
              </a:defRPr>
            </a:lvl9pPr>
          </a:lstStyle>
          <a:p>
            <a:pPr lvl="0"/>
            <a:r>
              <a:rPr dirty="0"/>
              <a:t>Heading 14 pt</a:t>
            </a:r>
          </a:p>
          <a:p>
            <a:pPr lvl="1"/>
            <a:r>
              <a:rPr dirty="0"/>
              <a:t>Subheading 14 pt</a:t>
            </a:r>
          </a:p>
        </p:txBody>
      </p:sp>
      <p:sp>
        <p:nvSpPr>
          <p:cNvPr id="4" name="Content"/>
          <p:cNvSpPr>
            <a:spLocks noGrp="1"/>
          </p:cNvSpPr>
          <p:nvPr>
            <p:ph idx="11"/>
          </p:nvPr>
        </p:nvSpPr>
        <p:spPr>
          <a:xfrm>
            <a:off x="580574" y="1883664"/>
            <a:ext cx="11030857" cy="4443984"/>
          </a:xfrm>
        </p:spPr>
        <p:txBody>
          <a:bodyPr>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87543685"/>
      </p:ext>
    </p:extLst>
  </p:cSld>
  <p:clrMapOvr>
    <a:masterClrMapping/>
  </p:clrMapOvr>
  <p:extLst>
    <p:ext uri="{DCECCB84-F9BA-43D5-87BE-67443E8EF086}">
      <p15:sldGuideLst xmlns:p15="http://schemas.microsoft.com/office/powerpoint/2012/main">
        <p15:guide id="2" orient="horz" pos="1187"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A5780B11-310D-4339-8099-2827CECD194E}"/>
              </a:ext>
            </a:extLst>
          </p:cNvPr>
          <p:cNvGraphicFramePr>
            <a:graphicFrameLocks noChangeAspect="1"/>
          </p:cNvGraphicFramePr>
          <p:nvPr userDrawn="1">
            <p:custDataLst>
              <p:tags r:id="rId2"/>
            </p:custDataLst>
            <p:extLst>
              <p:ext uri="{D42A27DB-BD31-4B8C-83A1-F6EECF244321}">
                <p14:modId xmlns:p14="http://schemas.microsoft.com/office/powerpoint/2010/main" val="2018059688"/>
              </p:ext>
            </p:extLst>
          </p:nvPr>
        </p:nvGraphicFramePr>
        <p:xfrm>
          <a:off x="2121" y="1592"/>
          <a:ext cx="2117" cy="1587"/>
        </p:xfrm>
        <a:graphic>
          <a:graphicData uri="http://schemas.openxmlformats.org/presentationml/2006/ole">
            <mc:AlternateContent xmlns:mc="http://schemas.openxmlformats.org/markup-compatibility/2006">
              <mc:Choice xmlns:v="urn:schemas-microsoft-com:vml" Requires="v">
                <p:oleObj spid="_x0000_s7172"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21" y="1592"/>
                        <a:ext cx="2117" cy="1587"/>
                      </a:xfrm>
                      <a:prstGeom prst="rect">
                        <a:avLst/>
                      </a:prstGeom>
                    </p:spPr>
                  </p:pic>
                </p:oleObj>
              </mc:Fallback>
            </mc:AlternateContent>
          </a:graphicData>
        </a:graphic>
      </p:graphicFrame>
      <p:sp>
        <p:nvSpPr>
          <p:cNvPr id="2" name="SectionTitle"/>
          <p:cNvSpPr>
            <a:spLocks noGrp="1"/>
          </p:cNvSpPr>
          <p:nvPr>
            <p:ph type="body" sz="quarter" idx="11" hasCustomPrompt="1"/>
          </p:nvPr>
        </p:nvSpPr>
        <p:spPr>
          <a:xfrm>
            <a:off x="5457921" y="1287926"/>
            <a:ext cx="6154119" cy="1655572"/>
          </a:xfrm>
        </p:spPr>
        <p:txBody>
          <a:bodyPr vert="horz" wrap="square" lIns="0" tIns="0" rIns="0" bIns="0" numCol="1" anchor="b" anchorCtr="0" compatLnSpc="1">
            <a:prstTxWarp prst="textNoShape">
              <a:avLst/>
            </a:prstTxWarp>
            <a:noAutofit/>
          </a:bodyPr>
          <a:lstStyle>
            <a:lvl1pPr marL="0" indent="0" algn="r" fontAlgn="base">
              <a:lnSpc>
                <a:spcPct val="100000"/>
              </a:lnSpc>
              <a:spcBef>
                <a:spcPts val="0"/>
              </a:spcBef>
              <a:spcAft>
                <a:spcPts val="0"/>
              </a:spcAft>
              <a:buFont typeface="Arial" panose="020B0604020202020204" pitchFamily="34" charset="0"/>
              <a:buChar char="​"/>
              <a:defRPr sz="2668" kern="0" baseline="0" dirty="0" smtClean="0">
                <a:solidFill>
                  <a:srgbClr val="3B6D5B"/>
                </a:solidFill>
                <a:latin typeface="+mj-lt"/>
                <a:ea typeface="+mj-ea"/>
              </a:defRPr>
            </a:lvl1pPr>
            <a:lvl2pPr marL="0" indent="0" algn="r">
              <a:lnSpc>
                <a:spcPct val="100000"/>
              </a:lnSpc>
              <a:spcBef>
                <a:spcPts val="0"/>
              </a:spcBef>
              <a:spcAft>
                <a:spcPts val="0"/>
              </a:spcAft>
              <a:buFont typeface="Arial" panose="020B0604020202020204" pitchFamily="34" charset="0"/>
              <a:buChar char="​"/>
              <a:defRPr sz="2668" kern="0" baseline="0" dirty="0" smtClean="0">
                <a:solidFill>
                  <a:schemeClr val="tx1"/>
                </a:solidFill>
                <a:latin typeface="+mj-lt"/>
                <a:ea typeface="+mj-ea"/>
              </a:defRPr>
            </a:lvl2pPr>
            <a:lvl3pPr marL="0" indent="0">
              <a:lnSpc>
                <a:spcPct val="100000"/>
              </a:lnSpc>
              <a:spcBef>
                <a:spcPts val="0"/>
              </a:spcBef>
              <a:spcAft>
                <a:spcPts val="0"/>
              </a:spcAft>
              <a:buFont typeface="Arial" panose="020B0604020202020204" pitchFamily="34" charset="0"/>
              <a:buChar char="​"/>
              <a:defRPr sz="2668">
                <a:latin typeface="+mj-lt"/>
                <a:ea typeface="+mj-ea"/>
              </a:defRPr>
            </a:lvl3pPr>
            <a:lvl4pPr marL="0" indent="0">
              <a:lnSpc>
                <a:spcPct val="100000"/>
              </a:lnSpc>
              <a:spcBef>
                <a:spcPts val="0"/>
              </a:spcBef>
              <a:spcAft>
                <a:spcPts val="0"/>
              </a:spcAft>
              <a:buFont typeface="Arial" panose="020B0604020202020204" pitchFamily="34" charset="0"/>
              <a:buChar char="​"/>
              <a:defRPr sz="2668">
                <a:latin typeface="+mj-lt"/>
                <a:ea typeface="+mj-ea"/>
              </a:defRPr>
            </a:lvl4pPr>
            <a:lvl5pPr marL="0" indent="0">
              <a:lnSpc>
                <a:spcPct val="100000"/>
              </a:lnSpc>
              <a:spcBef>
                <a:spcPts val="0"/>
              </a:spcBef>
              <a:spcAft>
                <a:spcPts val="0"/>
              </a:spcAft>
              <a:buFont typeface="Arial" panose="020B0604020202020204" pitchFamily="34" charset="0"/>
              <a:buChar char="​"/>
              <a:defRPr sz="2668">
                <a:latin typeface="+mj-lt"/>
                <a:ea typeface="+mj-ea"/>
              </a:defRPr>
            </a:lvl5pPr>
            <a:lvl6pPr marL="0" indent="0">
              <a:lnSpc>
                <a:spcPct val="100000"/>
              </a:lnSpc>
              <a:spcBef>
                <a:spcPts val="0"/>
              </a:spcBef>
              <a:spcAft>
                <a:spcPts val="0"/>
              </a:spcAft>
              <a:buFont typeface="Arial" panose="020B0604020202020204" pitchFamily="34" charset="0"/>
              <a:buChar char="​"/>
              <a:defRPr sz="2668">
                <a:latin typeface="+mj-lt"/>
                <a:ea typeface="+mj-ea"/>
              </a:defRPr>
            </a:lvl6pPr>
            <a:lvl7pPr marL="0" indent="0">
              <a:lnSpc>
                <a:spcPct val="100000"/>
              </a:lnSpc>
              <a:spcBef>
                <a:spcPts val="0"/>
              </a:spcBef>
              <a:spcAft>
                <a:spcPts val="0"/>
              </a:spcAft>
              <a:buFont typeface="Arial" panose="020B0604020202020204" pitchFamily="34" charset="0"/>
              <a:buChar char="​"/>
              <a:defRPr sz="2668">
                <a:latin typeface="+mj-lt"/>
                <a:ea typeface="+mj-ea"/>
              </a:defRPr>
            </a:lvl7pPr>
            <a:lvl8pPr marL="0" indent="0">
              <a:lnSpc>
                <a:spcPct val="100000"/>
              </a:lnSpc>
              <a:spcBef>
                <a:spcPts val="0"/>
              </a:spcBef>
              <a:spcAft>
                <a:spcPts val="0"/>
              </a:spcAft>
              <a:buFont typeface="Arial" panose="020B0604020202020204" pitchFamily="34" charset="0"/>
              <a:buChar char="​"/>
              <a:defRPr sz="2668">
                <a:latin typeface="+mj-lt"/>
                <a:ea typeface="+mj-ea"/>
              </a:defRPr>
            </a:lvl8pPr>
            <a:lvl9pPr marL="0" indent="0">
              <a:lnSpc>
                <a:spcPct val="100000"/>
              </a:lnSpc>
              <a:spcBef>
                <a:spcPts val="0"/>
              </a:spcBef>
              <a:spcAft>
                <a:spcPts val="0"/>
              </a:spcAft>
              <a:buFont typeface="Arial" panose="020B0604020202020204" pitchFamily="34" charset="0"/>
              <a:buChar char="​"/>
              <a:defRPr sz="2668">
                <a:latin typeface="+mj-lt"/>
                <a:ea typeface="+mj-ea"/>
              </a:defRPr>
            </a:lvl9pPr>
          </a:lstStyle>
          <a:p>
            <a:pPr lvl="0"/>
            <a:r>
              <a:rPr lang="de-DE" dirty="0"/>
              <a:t>Click </a:t>
            </a:r>
            <a:r>
              <a:rPr lang="de-DE" dirty="0" err="1"/>
              <a:t>to</a:t>
            </a:r>
            <a:r>
              <a:rPr lang="de-DE" dirty="0"/>
              <a:t> </a:t>
            </a:r>
            <a:r>
              <a:rPr lang="de-DE" dirty="0" err="1"/>
              <a:t>add</a:t>
            </a:r>
            <a:r>
              <a:rPr lang="de-DE" dirty="0"/>
              <a:t> a </a:t>
            </a:r>
            <a:r>
              <a:rPr lang="de-DE" dirty="0" err="1"/>
              <a:t>section</a:t>
            </a:r>
            <a:r>
              <a:rPr lang="de-DE" dirty="0"/>
              <a:t> title</a:t>
            </a:r>
            <a:endParaRPr dirty="0"/>
          </a:p>
        </p:txBody>
      </p:sp>
      <p:sp>
        <p:nvSpPr>
          <p:cNvPr id="3" name="SectionNumber"/>
          <p:cNvSpPr>
            <a:spLocks noGrp="1"/>
          </p:cNvSpPr>
          <p:nvPr>
            <p:ph type="body" sz="quarter" idx="12" hasCustomPrompt="1"/>
          </p:nvPr>
        </p:nvSpPr>
        <p:spPr>
          <a:xfrm>
            <a:off x="6506204" y="3268768"/>
            <a:ext cx="5105835" cy="566928"/>
          </a:xfrm>
        </p:spPr>
        <p:txBody>
          <a:bodyPr lIns="0" tIns="0" rIns="0" bIns="0" anchor="t"/>
          <a:lstStyle>
            <a:lvl1pPr marL="0" indent="0" algn="r" fontAlgn="base">
              <a:lnSpc>
                <a:spcPct val="100000"/>
              </a:lnSpc>
              <a:spcBef>
                <a:spcPts val="0"/>
              </a:spcBef>
              <a:spcAft>
                <a:spcPts val="0"/>
              </a:spcAft>
              <a:buNone/>
              <a:defRPr sz="1905" kern="0" baseline="0">
                <a:solidFill>
                  <a:srgbClr val="3B6D5B"/>
                </a:solidFill>
                <a:latin typeface="+mj-lt"/>
                <a:ea typeface="+mj-ea"/>
              </a:defRPr>
            </a:lvl1pPr>
            <a:lvl2pPr marL="0" indent="0" algn="l" fontAlgn="base">
              <a:lnSpc>
                <a:spcPct val="100000"/>
              </a:lnSpc>
              <a:spcBef>
                <a:spcPct val="0"/>
              </a:spcBef>
              <a:spcAft>
                <a:spcPct val="0"/>
              </a:spcAft>
              <a:buNone/>
              <a:defRPr sz="1905" kern="0" baseline="0">
                <a:solidFill>
                  <a:schemeClr val="accent3"/>
                </a:solidFill>
                <a:latin typeface="+mj-lt"/>
                <a:ea typeface="+mj-ea"/>
              </a:defRPr>
            </a:lvl2pPr>
            <a:lvl3pPr marL="0" indent="0" algn="l" fontAlgn="base">
              <a:lnSpc>
                <a:spcPct val="100000"/>
              </a:lnSpc>
              <a:spcBef>
                <a:spcPct val="0"/>
              </a:spcBef>
              <a:spcAft>
                <a:spcPct val="0"/>
              </a:spcAft>
              <a:buNone/>
              <a:defRPr sz="1905" kern="0" baseline="0">
                <a:solidFill>
                  <a:schemeClr val="accent3"/>
                </a:solidFill>
                <a:latin typeface="+mj-lt"/>
                <a:ea typeface="+mj-ea"/>
              </a:defRPr>
            </a:lvl3pPr>
            <a:lvl4pPr marL="0" indent="0" algn="l" fontAlgn="base">
              <a:lnSpc>
                <a:spcPct val="100000"/>
              </a:lnSpc>
              <a:spcBef>
                <a:spcPct val="0"/>
              </a:spcBef>
              <a:spcAft>
                <a:spcPct val="0"/>
              </a:spcAft>
              <a:buNone/>
              <a:defRPr sz="1905" kern="0" baseline="0">
                <a:solidFill>
                  <a:schemeClr val="accent3"/>
                </a:solidFill>
                <a:latin typeface="+mj-lt"/>
                <a:ea typeface="+mj-ea"/>
              </a:defRPr>
            </a:lvl4pPr>
            <a:lvl5pPr marL="0" indent="0" algn="l" fontAlgn="base">
              <a:lnSpc>
                <a:spcPct val="100000"/>
              </a:lnSpc>
              <a:spcBef>
                <a:spcPct val="0"/>
              </a:spcBef>
              <a:spcAft>
                <a:spcPct val="0"/>
              </a:spcAft>
              <a:buNone/>
              <a:defRPr sz="1905" kern="0" baseline="0">
                <a:solidFill>
                  <a:schemeClr val="accent3"/>
                </a:solidFill>
                <a:latin typeface="+mj-lt"/>
                <a:ea typeface="+mj-ea"/>
              </a:defRPr>
            </a:lvl5pPr>
            <a:lvl6pPr marL="0" indent="0" algn="l" fontAlgn="base">
              <a:lnSpc>
                <a:spcPct val="100000"/>
              </a:lnSpc>
              <a:spcBef>
                <a:spcPct val="0"/>
              </a:spcBef>
              <a:spcAft>
                <a:spcPct val="0"/>
              </a:spcAft>
              <a:buNone/>
              <a:defRPr sz="1905" kern="0" baseline="0">
                <a:solidFill>
                  <a:schemeClr val="accent3"/>
                </a:solidFill>
                <a:latin typeface="+mj-lt"/>
                <a:ea typeface="+mj-ea"/>
              </a:defRPr>
            </a:lvl6pPr>
            <a:lvl7pPr marL="0" indent="0" algn="l" fontAlgn="base">
              <a:lnSpc>
                <a:spcPct val="100000"/>
              </a:lnSpc>
              <a:spcBef>
                <a:spcPct val="0"/>
              </a:spcBef>
              <a:spcAft>
                <a:spcPct val="0"/>
              </a:spcAft>
              <a:buNone/>
              <a:defRPr sz="1905" kern="0" baseline="0">
                <a:solidFill>
                  <a:schemeClr val="accent3"/>
                </a:solidFill>
                <a:latin typeface="+mj-lt"/>
                <a:ea typeface="+mj-ea"/>
              </a:defRPr>
            </a:lvl7pPr>
            <a:lvl8pPr marL="0" indent="0" algn="l" fontAlgn="base">
              <a:lnSpc>
                <a:spcPct val="100000"/>
              </a:lnSpc>
              <a:spcBef>
                <a:spcPct val="0"/>
              </a:spcBef>
              <a:spcAft>
                <a:spcPct val="0"/>
              </a:spcAft>
              <a:buNone/>
              <a:defRPr sz="1905" kern="0" baseline="0">
                <a:solidFill>
                  <a:schemeClr val="accent3"/>
                </a:solidFill>
                <a:latin typeface="+mj-lt"/>
                <a:ea typeface="+mj-ea"/>
              </a:defRPr>
            </a:lvl8pPr>
            <a:lvl9pPr marL="0" indent="0" algn="l" fontAlgn="base">
              <a:lnSpc>
                <a:spcPct val="100000"/>
              </a:lnSpc>
              <a:spcBef>
                <a:spcPct val="0"/>
              </a:spcBef>
              <a:spcAft>
                <a:spcPct val="0"/>
              </a:spcAft>
              <a:buNone/>
              <a:defRPr sz="1905" kern="0" baseline="0">
                <a:solidFill>
                  <a:schemeClr val="accent3"/>
                </a:solidFill>
                <a:latin typeface="+mj-lt"/>
                <a:ea typeface="+mj-ea"/>
              </a:defRPr>
            </a:lvl9pPr>
          </a:lstStyle>
          <a:p>
            <a:pPr lvl="0"/>
            <a:r>
              <a:rPr dirty="0"/>
              <a:t>Section #</a:t>
            </a:r>
          </a:p>
        </p:txBody>
      </p:sp>
      <p:sp>
        <p:nvSpPr>
          <p:cNvPr id="7" name="TextBox 6"/>
          <p:cNvSpPr txBox="1"/>
          <p:nvPr userDrawn="1"/>
        </p:nvSpPr>
        <p:spPr>
          <a:xfrm>
            <a:off x="3887572" y="6591567"/>
            <a:ext cx="4879043" cy="184666"/>
          </a:xfrm>
          <a:prstGeom prst="rect">
            <a:avLst/>
          </a:prstGeom>
          <a:noFill/>
        </p:spPr>
        <p:txBody>
          <a:bodyPr wrap="square" lIns="0" tIns="0" rIns="0" bIns="0" rtlCol="0">
            <a:spAutoFit/>
          </a:bodyPr>
          <a:lstStyle/>
          <a:p>
            <a:pPr algn="ctr"/>
            <a:r>
              <a:rPr lang="en-US" sz="1200" kern="0" dirty="0">
                <a:solidFill>
                  <a:schemeClr val="accent4">
                    <a:lumMod val="25000"/>
                  </a:schemeClr>
                </a:solidFill>
              </a:rPr>
              <a:t>CONFIDENTIAL - FOR COMPANY INTERNAL USE ONLY</a:t>
            </a:r>
          </a:p>
        </p:txBody>
      </p:sp>
      <p:sp>
        <p:nvSpPr>
          <p:cNvPr id="9" name="SlideNumber"/>
          <p:cNvSpPr txBox="1"/>
          <p:nvPr userDrawn="1"/>
        </p:nvSpPr>
        <p:spPr>
          <a:xfrm>
            <a:off x="11550011" y="6603109"/>
            <a:ext cx="165110" cy="161583"/>
          </a:xfrm>
          <a:prstGeom prst="rect">
            <a:avLst/>
          </a:prstGeom>
          <a:noFill/>
        </p:spPr>
        <p:txBody>
          <a:bodyPr wrap="none" lIns="0" tIns="0" rIns="0" bIns="0" rtlCol="0" anchor="ctr">
            <a:spAutoFit/>
          </a:bodyPr>
          <a:lstStyle/>
          <a:p>
            <a:pPr marL="0" marR="0" indent="0" algn="r" defTabSz="870853" rtl="0" eaLnBrk="1" fontAlgn="auto" latinLnBrk="0" hangingPunct="1">
              <a:lnSpc>
                <a:spcPct val="100000"/>
              </a:lnSpc>
              <a:spcBef>
                <a:spcPts val="0"/>
              </a:spcBef>
              <a:spcAft>
                <a:spcPts val="0"/>
              </a:spcAft>
              <a:buClrTx/>
              <a:buSzTx/>
              <a:buFontTx/>
              <a:buNone/>
              <a:tabLst/>
              <a:defRPr/>
            </a:pPr>
            <a:fld id="{8F63CC74-D785-4C96-8C6E-EB177D1B9A1D}" type="slidenum">
              <a:rPr lang="en-GB" sz="1050" b="1" smtClean="0">
                <a:solidFill>
                  <a:schemeClr val="bg2">
                    <a:lumMod val="10000"/>
                  </a:schemeClr>
                </a:solidFill>
                <a:latin typeface="Arial" panose="020B0604020202020204" pitchFamily="34" charset="0"/>
                <a:cs typeface="Arial" panose="020B0604020202020204" pitchFamily="34" charset="0"/>
              </a:rPr>
              <a:pPr marL="0" marR="0" indent="0" algn="r" defTabSz="870853" rtl="0" eaLnBrk="1" fontAlgn="auto" latinLnBrk="0" hangingPunct="1">
                <a:lnSpc>
                  <a:spcPct val="100000"/>
                </a:lnSpc>
                <a:spcBef>
                  <a:spcPts val="0"/>
                </a:spcBef>
                <a:spcAft>
                  <a:spcPts val="0"/>
                </a:spcAft>
                <a:buClrTx/>
                <a:buSzTx/>
                <a:buFontTx/>
                <a:buNone/>
                <a:tabLst/>
                <a:defRPr/>
              </a:pPr>
              <a:t>‹#›</a:t>
            </a:fld>
            <a:endParaRPr lang="en-GB" sz="1050" b="1" dirty="0">
              <a:solidFill>
                <a:schemeClr val="bg2">
                  <a:lumMod val="10000"/>
                </a:schemeClr>
              </a:solidFill>
              <a:latin typeface="Arial" panose="020B0604020202020204" pitchFamily="34" charset="0"/>
              <a:cs typeface="Arial" panose="020B0604020202020204" pitchFamily="34" charset="0"/>
            </a:endParaRPr>
          </a:p>
        </p:txBody>
      </p:sp>
      <p:sp>
        <p:nvSpPr>
          <p:cNvPr id="10" name="TextBox 9"/>
          <p:cNvSpPr txBox="1"/>
          <p:nvPr userDrawn="1"/>
        </p:nvSpPr>
        <p:spPr>
          <a:xfrm>
            <a:off x="-54220" y="6627859"/>
            <a:ext cx="1087719" cy="138499"/>
          </a:xfrm>
          <a:prstGeom prst="rect">
            <a:avLst/>
          </a:prstGeom>
          <a:noFill/>
          <a:ln>
            <a:noFill/>
          </a:ln>
        </p:spPr>
        <p:txBody>
          <a:bodyPr wrap="square" lIns="0" tIns="0" rIns="0" bIns="0" rtlCol="0">
            <a:spAutoFit/>
          </a:bodyPr>
          <a:lstStyle/>
          <a:p>
            <a:pPr algn="r"/>
            <a:r>
              <a:rPr lang="en-US" sz="800" kern="0" dirty="0">
                <a:solidFill>
                  <a:schemeClr val="bg1">
                    <a:lumMod val="50000"/>
                  </a:schemeClr>
                </a:solidFill>
              </a:rPr>
              <a:t> </a:t>
            </a:r>
            <a:r>
              <a:rPr lang="en-US" sz="900" b="1" dirty="0">
                <a:solidFill>
                  <a:schemeClr val="bg1">
                    <a:lumMod val="50000"/>
                  </a:schemeClr>
                </a:solidFill>
                <a:latin typeface="Candara" panose="020E0502030303020204" pitchFamily="34" charset="0"/>
              </a:rPr>
              <a:t>Q1 2023 QPR</a:t>
            </a:r>
          </a:p>
        </p:txBody>
      </p:sp>
    </p:spTree>
    <p:extLst>
      <p:ext uri="{BB962C8B-B14F-4D97-AF65-F5344CB8AC3E}">
        <p14:creationId xmlns:p14="http://schemas.microsoft.com/office/powerpoint/2010/main" val="2122689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US"/>
              <a:t>Click to edit Master title style</a:t>
            </a:r>
            <a:endParaRPr lang="en-GB"/>
          </a:p>
        </p:txBody>
      </p:sp>
      <p:sp>
        <p:nvSpPr>
          <p:cNvPr id="3" name="Content Left"/>
          <p:cNvSpPr>
            <a:spLocks noGrp="1"/>
          </p:cNvSpPr>
          <p:nvPr>
            <p:ph idx="11"/>
          </p:nvPr>
        </p:nvSpPr>
        <p:spPr>
          <a:xfrm>
            <a:off x="580574" y="1399033"/>
            <a:ext cx="5225143" cy="4622356"/>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Right"/>
          <p:cNvSpPr>
            <a:spLocks noGrp="1"/>
          </p:cNvSpPr>
          <p:nvPr>
            <p:ph idx="12"/>
          </p:nvPr>
        </p:nvSpPr>
        <p:spPr>
          <a:xfrm>
            <a:off x="6386286" y="1399033"/>
            <a:ext cx="5225143" cy="4622356"/>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23809906"/>
      </p:ext>
    </p:extLst>
  </p:cSld>
  <p:clrMapOvr>
    <a:masterClrMapping/>
  </p:clrMapOvr>
  <p:extLst>
    <p:ext uri="{DCECCB84-F9BA-43D5-87BE-67443E8EF086}">
      <p15:sldGuideLst xmlns:p15="http://schemas.microsoft.com/office/powerpoint/2012/main">
        <p15:guide id="1" pos="3657" userDrawn="1">
          <p15:clr>
            <a:srgbClr val="FBAE40"/>
          </p15:clr>
        </p15:guide>
        <p15:guide id="2" pos="4023"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2 columns with heading">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EDC43242-CC1E-4607-B6D9-97CA91739C3E}"/>
              </a:ext>
            </a:extLst>
          </p:cNvPr>
          <p:cNvGraphicFramePr>
            <a:graphicFrameLocks noChangeAspect="1"/>
          </p:cNvGraphicFramePr>
          <p:nvPr userDrawn="1">
            <p:custDataLst>
              <p:tags r:id="rId2"/>
            </p:custDataLst>
            <p:extLst>
              <p:ext uri="{D42A27DB-BD31-4B8C-83A1-F6EECF244321}">
                <p14:modId xmlns:p14="http://schemas.microsoft.com/office/powerpoint/2010/main" val="2853217600"/>
              </p:ext>
            </p:extLst>
          </p:nvPr>
        </p:nvGraphicFramePr>
        <p:xfrm>
          <a:off x="2121" y="1592"/>
          <a:ext cx="2117" cy="1587"/>
        </p:xfrm>
        <a:graphic>
          <a:graphicData uri="http://schemas.openxmlformats.org/presentationml/2006/ole">
            <mc:AlternateContent xmlns:mc="http://schemas.openxmlformats.org/markup-compatibility/2006">
              <mc:Choice xmlns:v="urn:schemas-microsoft-com:vml" Requires="v">
                <p:oleObj spid="_x0000_s8196" name="think-cell Slide" r:id="rId4" imgW="344" imgH="344" progId="TCLayout.ActiveDocument.1">
                  <p:embed/>
                </p:oleObj>
              </mc:Choice>
              <mc:Fallback>
                <p:oleObj name="think-cell Slide" r:id="rId4" imgW="344" imgH="344" progId="TCLayout.ActiveDocument.1">
                  <p:embed/>
                  <p:pic>
                    <p:nvPicPr>
                      <p:cNvPr id="0" name=""/>
                      <p:cNvPicPr/>
                      <p:nvPr/>
                    </p:nvPicPr>
                    <p:blipFill>
                      <a:blip r:embed="rId5"/>
                      <a:stretch>
                        <a:fillRect/>
                      </a:stretch>
                    </p:blipFill>
                    <p:spPr>
                      <a:xfrm>
                        <a:off x="2121" y="1592"/>
                        <a:ext cx="2117" cy="1587"/>
                      </a:xfrm>
                      <a:prstGeom prst="rect">
                        <a:avLst/>
                      </a:prstGeom>
                    </p:spPr>
                  </p:pic>
                </p:oleObj>
              </mc:Fallback>
            </mc:AlternateContent>
          </a:graphicData>
        </a:graphic>
      </p:graphicFrame>
      <p:sp>
        <p:nvSpPr>
          <p:cNvPr id="2" name="Title"/>
          <p:cNvSpPr>
            <a:spLocks noGrp="1"/>
          </p:cNvSpPr>
          <p:nvPr>
            <p:ph type="title"/>
          </p:nvPr>
        </p:nvSpPr>
        <p:spPr/>
        <p:txBody>
          <a:bodyPr/>
          <a:lstStyle/>
          <a:p>
            <a:r>
              <a:rPr lang="en-US"/>
              <a:t>Click to edit Master title style</a:t>
            </a:r>
            <a:endParaRPr lang="en-GB"/>
          </a:p>
        </p:txBody>
      </p:sp>
      <p:sp>
        <p:nvSpPr>
          <p:cNvPr id="3" name="Heading Left"/>
          <p:cNvSpPr>
            <a:spLocks noGrp="1"/>
          </p:cNvSpPr>
          <p:nvPr>
            <p:ph type="body" idx="10" hasCustomPrompt="1"/>
          </p:nvPr>
        </p:nvSpPr>
        <p:spPr>
          <a:xfrm>
            <a:off x="580574" y="1399032"/>
            <a:ext cx="5225143"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4" name="Content Left"/>
          <p:cNvSpPr>
            <a:spLocks noGrp="1"/>
          </p:cNvSpPr>
          <p:nvPr>
            <p:ph sz="half" idx="11"/>
          </p:nvPr>
        </p:nvSpPr>
        <p:spPr>
          <a:xfrm>
            <a:off x="580574" y="1883664"/>
            <a:ext cx="5225143" cy="4137724"/>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Heading Right"/>
          <p:cNvSpPr>
            <a:spLocks noGrp="1"/>
          </p:cNvSpPr>
          <p:nvPr>
            <p:ph type="body" sz="quarter" idx="13" hasCustomPrompt="1"/>
          </p:nvPr>
        </p:nvSpPr>
        <p:spPr>
          <a:xfrm>
            <a:off x="6386286" y="1399032"/>
            <a:ext cx="5225143" cy="365760"/>
          </a:xfrm>
        </p:spPr>
        <p:txBody>
          <a:bodyPr/>
          <a:lstStyle>
            <a:lvl1pPr marL="0" indent="0">
              <a:spcBef>
                <a:spcPts val="0"/>
              </a:spcBef>
              <a:buFont typeface="Arial" panose="020B0604020202020204" pitchFamily="34" charset="0"/>
              <a:buChar char="​"/>
              <a:defRPr sz="1200" b="1" baseline="0">
                <a:solidFill>
                  <a:schemeClr val="accent1"/>
                </a:solidFill>
                <a:latin typeface="+mj-lt"/>
                <a:ea typeface="+mj-ea"/>
              </a:defRPr>
            </a:lvl1pPr>
            <a:lvl2pPr marL="0" indent="0">
              <a:spcBef>
                <a:spcPts val="0"/>
              </a:spcBef>
              <a:buFont typeface="Arial" panose="020B0604020202020204" pitchFamily="34" charset="0"/>
              <a:buChar char="​"/>
              <a:defRPr sz="1200" baseline="0">
                <a:solidFill>
                  <a:schemeClr val="accent1"/>
                </a:solidFill>
                <a:latin typeface="+mj-lt"/>
                <a:ea typeface="+mj-ea"/>
              </a:defRPr>
            </a:lvl2pPr>
            <a:lvl3pPr marL="0" indent="0">
              <a:spcBef>
                <a:spcPts val="0"/>
              </a:spcBef>
              <a:buFont typeface="Arial" panose="020B0604020202020204" pitchFamily="34" charset="0"/>
              <a:buChar char="​"/>
              <a:defRPr sz="1143" baseline="0">
                <a:latin typeface="+mj-lt"/>
                <a:ea typeface="+mj-ea"/>
              </a:defRPr>
            </a:lvl3pPr>
            <a:lvl4pPr marL="0" indent="0">
              <a:spcBef>
                <a:spcPts val="0"/>
              </a:spcBef>
              <a:buFont typeface="Arial" panose="020B0604020202020204" pitchFamily="34" charset="0"/>
              <a:buChar char="​"/>
              <a:defRPr sz="1143" baseline="0">
                <a:latin typeface="+mj-lt"/>
                <a:ea typeface="+mj-ea"/>
              </a:defRPr>
            </a:lvl4pPr>
            <a:lvl5pPr marL="0" indent="0">
              <a:spcBef>
                <a:spcPts val="0"/>
              </a:spcBef>
              <a:buFont typeface="Arial" panose="020B0604020202020204" pitchFamily="34" charset="0"/>
              <a:buChar char="​"/>
              <a:defRPr sz="1143" baseline="0">
                <a:latin typeface="+mj-lt"/>
                <a:ea typeface="+mj-ea"/>
              </a:defRPr>
            </a:lvl5pPr>
            <a:lvl6pPr marL="0" indent="0">
              <a:spcBef>
                <a:spcPts val="0"/>
              </a:spcBef>
              <a:buFont typeface="Arial" panose="020B0604020202020204" pitchFamily="34" charset="0"/>
              <a:buChar char="​"/>
              <a:defRPr sz="1143" baseline="0">
                <a:latin typeface="+mj-lt"/>
                <a:ea typeface="+mj-ea"/>
              </a:defRPr>
            </a:lvl6pPr>
            <a:lvl7pPr marL="0" indent="0">
              <a:spcBef>
                <a:spcPts val="0"/>
              </a:spcBef>
              <a:buFont typeface="Arial" panose="020B0604020202020204" pitchFamily="34" charset="0"/>
              <a:buChar char="​"/>
              <a:defRPr sz="1143" baseline="0">
                <a:latin typeface="+mj-lt"/>
                <a:ea typeface="+mj-ea"/>
              </a:defRPr>
            </a:lvl7pPr>
            <a:lvl8pPr marL="0" indent="0">
              <a:spcBef>
                <a:spcPts val="0"/>
              </a:spcBef>
              <a:buFont typeface="Arial" panose="020B0604020202020204" pitchFamily="34" charset="0"/>
              <a:buChar char="​"/>
              <a:defRPr sz="1143" baseline="0">
                <a:latin typeface="+mj-lt"/>
                <a:ea typeface="+mj-ea"/>
              </a:defRPr>
            </a:lvl8pPr>
            <a:lvl9pPr marL="0" indent="0">
              <a:spcBef>
                <a:spcPts val="0"/>
              </a:spcBef>
              <a:buFont typeface="Arial" panose="020B0604020202020204" pitchFamily="34" charset="0"/>
              <a:buChar char="​"/>
              <a:defRPr sz="1143" baseline="0">
                <a:latin typeface="+mj-lt"/>
                <a:ea typeface="+mj-ea"/>
              </a:defRPr>
            </a:lvl9pPr>
          </a:lstStyle>
          <a:p>
            <a:pPr lvl="0"/>
            <a:r>
              <a:rPr dirty="0"/>
              <a:t>Heading 12 pt</a:t>
            </a:r>
          </a:p>
          <a:p>
            <a:pPr lvl="1"/>
            <a:r>
              <a:rPr dirty="0"/>
              <a:t>Subheading 12 pt</a:t>
            </a:r>
          </a:p>
        </p:txBody>
      </p:sp>
      <p:sp>
        <p:nvSpPr>
          <p:cNvPr id="6" name="Content Right"/>
          <p:cNvSpPr>
            <a:spLocks noGrp="1"/>
          </p:cNvSpPr>
          <p:nvPr>
            <p:ph sz="quarter" idx="12"/>
          </p:nvPr>
        </p:nvSpPr>
        <p:spPr>
          <a:xfrm>
            <a:off x="6386286" y="1883664"/>
            <a:ext cx="5225143" cy="4137724"/>
          </a:xfrm>
        </p:spPr>
        <p:txBody>
          <a:bodyPr>
            <a:noAutofit/>
          </a:bodyPr>
          <a:lstStyle>
            <a:lvl1pPr>
              <a:defRPr sz="1200" dirty="0" smtClean="0"/>
            </a:lvl1pPr>
            <a:lvl2pPr>
              <a:defRPr sz="1200" dirty="0" smtClean="0"/>
            </a:lvl2pPr>
            <a:lvl3pPr>
              <a:defRPr sz="1200" dirty="0" smtClean="0"/>
            </a:lvl3pPr>
            <a:lvl4pPr>
              <a:defRPr sz="1200" dirty="0" smtClean="0"/>
            </a:lvl4pPr>
            <a:lvl5pPr>
              <a:defRPr sz="1200" dirty="0" smtClean="0"/>
            </a:lvl5pPr>
            <a:lvl6pPr>
              <a:defRPr sz="1143" dirty="0" smtClean="0"/>
            </a:lvl6pPr>
            <a:lvl7pPr>
              <a:defRPr sz="1143" dirty="0" smtClean="0"/>
            </a:lvl7pPr>
            <a:lvl8pPr>
              <a:defRPr sz="1143" dirty="0" smtClean="0"/>
            </a:lvl8pPr>
            <a:lvl9pPr>
              <a:defRPr sz="1143" dirty="0" smtClean="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92907109"/>
      </p:ext>
    </p:extLst>
  </p:cSld>
  <p:clrMapOvr>
    <a:masterClrMapping/>
  </p:clrMapOvr>
  <p:extLst>
    <p:ext uri="{DCECCB84-F9BA-43D5-87BE-67443E8EF086}">
      <p15:sldGuideLst xmlns:p15="http://schemas.microsoft.com/office/powerpoint/2012/main">
        <p15:guide id="1" pos="3657" userDrawn="1">
          <p15:clr>
            <a:srgbClr val="FBAE40"/>
          </p15:clr>
        </p15:guide>
        <p15:guide id="2" pos="4023" userDrawn="1">
          <p15:clr>
            <a:srgbClr val="FBAE40"/>
          </p15:clr>
        </p15:guide>
        <p15:guide id="4" orient="horz" pos="1187"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vmlDrawing" Target="../drawings/vmlDrawing1.v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394046CF-05DD-41B2-8D0A-C9D290588690}"/>
              </a:ext>
            </a:extLst>
          </p:cNvPr>
          <p:cNvGraphicFramePr>
            <a:graphicFrameLocks noChangeAspect="1"/>
          </p:cNvGraphicFramePr>
          <p:nvPr userDrawn="1">
            <p:custDataLst>
              <p:tags r:id="rId27"/>
            </p:custDataLst>
            <p:extLst>
              <p:ext uri="{D42A27DB-BD31-4B8C-83A1-F6EECF244321}">
                <p14:modId xmlns:p14="http://schemas.microsoft.com/office/powerpoint/2010/main" val="2866776423"/>
              </p:ext>
            </p:extLst>
          </p:nvPr>
        </p:nvGraphicFramePr>
        <p:xfrm>
          <a:off x="2121" y="1592"/>
          <a:ext cx="2117" cy="1587"/>
        </p:xfrm>
        <a:graphic>
          <a:graphicData uri="http://schemas.openxmlformats.org/presentationml/2006/ole">
            <mc:AlternateContent xmlns:mc="http://schemas.openxmlformats.org/markup-compatibility/2006">
              <mc:Choice xmlns:v="urn:schemas-microsoft-com:vml" Requires="v">
                <p:oleObj spid="_x0000_s1028" name="think-cell Slide" r:id="rId28" imgW="344" imgH="344" progId="TCLayout.ActiveDocument.1">
                  <p:embed/>
                </p:oleObj>
              </mc:Choice>
              <mc:Fallback>
                <p:oleObj name="think-cell Slide" r:id="rId28" imgW="344" imgH="344" progId="TCLayout.ActiveDocument.1">
                  <p:embed/>
                  <p:pic>
                    <p:nvPicPr>
                      <p:cNvPr id="0" name=""/>
                      <p:cNvPicPr/>
                      <p:nvPr/>
                    </p:nvPicPr>
                    <p:blipFill>
                      <a:blip r:embed="rId29"/>
                      <a:stretch>
                        <a:fillRect/>
                      </a:stretch>
                    </p:blipFill>
                    <p:spPr>
                      <a:xfrm>
                        <a:off x="2121" y="1592"/>
                        <a:ext cx="2117" cy="1587"/>
                      </a:xfrm>
                      <a:prstGeom prst="rect">
                        <a:avLst/>
                      </a:prstGeom>
                    </p:spPr>
                  </p:pic>
                </p:oleObj>
              </mc:Fallback>
            </mc:AlternateContent>
          </a:graphicData>
        </a:graphic>
      </p:graphicFrame>
      <p:sp>
        <p:nvSpPr>
          <p:cNvPr id="2" name="Title"/>
          <p:cNvSpPr>
            <a:spLocks noGrp="1"/>
          </p:cNvSpPr>
          <p:nvPr>
            <p:ph type="title"/>
          </p:nvPr>
        </p:nvSpPr>
        <p:spPr>
          <a:xfrm>
            <a:off x="980388" y="384051"/>
            <a:ext cx="10631043" cy="758952"/>
          </a:xfrm>
          <a:prstGeom prst="rect">
            <a:avLst/>
          </a:prstGeom>
        </p:spPr>
        <p:txBody>
          <a:bodyPr vert="horz" lIns="0" tIns="0" rIns="0" bIns="0" rtlCol="0" anchor="t" anchorCtr="0">
            <a:noAutofit/>
          </a:bodyPr>
          <a:lstStyle/>
          <a:p>
            <a:r>
              <a:rPr lang="en-GB" dirty="0"/>
              <a:t>Click to edit Master title style</a:t>
            </a:r>
          </a:p>
        </p:txBody>
      </p:sp>
      <p:sp>
        <p:nvSpPr>
          <p:cNvPr id="3" name="BodyText"/>
          <p:cNvSpPr>
            <a:spLocks noGrp="1"/>
          </p:cNvSpPr>
          <p:nvPr>
            <p:ph type="body" idx="1"/>
          </p:nvPr>
        </p:nvSpPr>
        <p:spPr>
          <a:xfrm>
            <a:off x="580574" y="1399033"/>
            <a:ext cx="11030857" cy="4622356"/>
          </a:xfrm>
          <a:prstGeom prst="rect">
            <a:avLst/>
          </a:prstGeom>
        </p:spPr>
        <p:txBody>
          <a:bodyPr vert="horz" lIns="0" tIns="0" rIns="0" bIns="0" rtlCol="0">
            <a:no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Date Placeholder" hidden="1"/>
          <p:cNvSpPr>
            <a:spLocks noGrp="1"/>
          </p:cNvSpPr>
          <p:nvPr>
            <p:ph type="dt" sz="half" idx="2"/>
          </p:nvPr>
        </p:nvSpPr>
        <p:spPr>
          <a:xfrm>
            <a:off x="580575" y="6864354"/>
            <a:ext cx="399143" cy="98425"/>
          </a:xfrm>
          <a:prstGeom prst="rect">
            <a:avLst/>
          </a:prstGeom>
        </p:spPr>
        <p:txBody>
          <a:bodyPr vert="horz" lIns="0" tIns="0" rIns="0" bIns="0" rtlCol="0" anchor="ctr"/>
          <a:lstStyle>
            <a:lvl1pPr algn="l">
              <a:defRPr sz="286">
                <a:solidFill>
                  <a:schemeClr val="accent4"/>
                </a:solidFill>
              </a:defRPr>
            </a:lvl1pPr>
          </a:lstStyle>
          <a:p>
            <a:fld id="{7ECE2914-4E17-487A-A4E5-C87617449E51}" type="datetimeFigureOut">
              <a:rPr lang="en-GB" smtClean="0"/>
              <a:pPr/>
              <a:t>19/04/2022</a:t>
            </a:fld>
            <a:endParaRPr lang="en-GB" dirty="0"/>
          </a:p>
        </p:txBody>
      </p:sp>
      <p:sp>
        <p:nvSpPr>
          <p:cNvPr id="5" name="Footer Placeholder" hidden="1"/>
          <p:cNvSpPr>
            <a:spLocks noGrp="1"/>
          </p:cNvSpPr>
          <p:nvPr>
            <p:ph type="ftr" sz="quarter" idx="3"/>
          </p:nvPr>
        </p:nvSpPr>
        <p:spPr>
          <a:xfrm>
            <a:off x="979715" y="6864354"/>
            <a:ext cx="677333" cy="98425"/>
          </a:xfrm>
          <a:prstGeom prst="rect">
            <a:avLst/>
          </a:prstGeom>
        </p:spPr>
        <p:txBody>
          <a:bodyPr vert="horz" lIns="0" tIns="0" rIns="0" bIns="0" rtlCol="0" anchor="ctr"/>
          <a:lstStyle>
            <a:lvl1pPr algn="ctr">
              <a:defRPr sz="286">
                <a:solidFill>
                  <a:schemeClr val="accent4"/>
                </a:solidFill>
              </a:defRPr>
            </a:lvl1pPr>
          </a:lstStyle>
          <a:p>
            <a:endParaRPr lang="en-GB" dirty="0"/>
          </a:p>
        </p:txBody>
      </p:sp>
      <p:sp>
        <p:nvSpPr>
          <p:cNvPr id="6" name="Slide Number Placeholder" hidden="1"/>
          <p:cNvSpPr>
            <a:spLocks noGrp="1"/>
          </p:cNvSpPr>
          <p:nvPr>
            <p:ph type="sldNum" sz="quarter" idx="4"/>
          </p:nvPr>
        </p:nvSpPr>
        <p:spPr>
          <a:xfrm>
            <a:off x="1657051" y="6864354"/>
            <a:ext cx="193524" cy="98425"/>
          </a:xfrm>
          <a:prstGeom prst="rect">
            <a:avLst/>
          </a:prstGeom>
        </p:spPr>
        <p:txBody>
          <a:bodyPr vert="horz" lIns="0" tIns="0" rIns="0" bIns="0" rtlCol="0" anchor="ctr"/>
          <a:lstStyle>
            <a:lvl1pPr algn="r">
              <a:defRPr sz="286">
                <a:solidFill>
                  <a:schemeClr val="accent4"/>
                </a:solidFill>
              </a:defRPr>
            </a:lvl1pPr>
          </a:lstStyle>
          <a:p>
            <a:fld id="{8F63CC74-D785-4C96-8C6E-EB177D1B9A1D}" type="slidenum">
              <a:rPr lang="en-GB" smtClean="0"/>
              <a:pPr/>
              <a:t>‹#›</a:t>
            </a:fld>
            <a:endParaRPr lang="en-GB" dirty="0"/>
          </a:p>
        </p:txBody>
      </p:sp>
      <p:sp>
        <p:nvSpPr>
          <p:cNvPr id="7" name="SlideNumber"/>
          <p:cNvSpPr txBox="1"/>
          <p:nvPr userDrawn="1"/>
        </p:nvSpPr>
        <p:spPr>
          <a:xfrm>
            <a:off x="11497342" y="6428246"/>
            <a:ext cx="153888" cy="146515"/>
          </a:xfrm>
          <a:prstGeom prst="rect">
            <a:avLst/>
          </a:prstGeom>
          <a:noFill/>
        </p:spPr>
        <p:txBody>
          <a:bodyPr wrap="none" lIns="0" tIns="0" rIns="0" bIns="0" rtlCol="0" anchor="ctr">
            <a:spAutoFit/>
          </a:bodyPr>
          <a:lstStyle/>
          <a:p>
            <a:pPr marL="0" marR="0" indent="0" algn="r" defTabSz="870853" rtl="0" eaLnBrk="1" fontAlgn="auto" latinLnBrk="0" hangingPunct="1">
              <a:lnSpc>
                <a:spcPct val="100000"/>
              </a:lnSpc>
              <a:spcBef>
                <a:spcPts val="0"/>
              </a:spcBef>
              <a:spcAft>
                <a:spcPts val="0"/>
              </a:spcAft>
              <a:buClrTx/>
              <a:buSzTx/>
              <a:buFontTx/>
              <a:buNone/>
              <a:tabLst/>
              <a:defRPr/>
            </a:pPr>
            <a:fld id="{8F63CC74-D785-4C96-8C6E-EB177D1B9A1D}" type="slidenum">
              <a:rPr lang="en-GB" sz="952" smtClean="0">
                <a:solidFill>
                  <a:schemeClr val="bg1">
                    <a:lumMod val="50000"/>
                  </a:schemeClr>
                </a:solidFill>
              </a:rPr>
              <a:pPr marL="0" marR="0" indent="0" algn="r" defTabSz="870853" rtl="0" eaLnBrk="1" fontAlgn="auto" latinLnBrk="0" hangingPunct="1">
                <a:lnSpc>
                  <a:spcPct val="100000"/>
                </a:lnSpc>
                <a:spcBef>
                  <a:spcPts val="0"/>
                </a:spcBef>
                <a:spcAft>
                  <a:spcPts val="0"/>
                </a:spcAft>
                <a:buClrTx/>
                <a:buSzTx/>
                <a:buFontTx/>
                <a:buNone/>
                <a:tabLst/>
                <a:defRPr/>
              </a:pPr>
              <a:t>‹#›</a:t>
            </a:fld>
            <a:endParaRPr lang="en-GB" sz="952" dirty="0">
              <a:solidFill>
                <a:schemeClr val="bg1">
                  <a:lumMod val="50000"/>
                </a:schemeClr>
              </a:solidFill>
            </a:endParaRPr>
          </a:p>
        </p:txBody>
      </p:sp>
    </p:spTree>
    <p:extLst>
      <p:ext uri="{BB962C8B-B14F-4D97-AF65-F5344CB8AC3E}">
        <p14:creationId xmlns:p14="http://schemas.microsoft.com/office/powerpoint/2010/main" val="2764657770"/>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0" r:id="rId3"/>
    <p:sldLayoutId id="2147483675" r:id="rId4"/>
    <p:sldLayoutId id="2147483657" r:id="rId5"/>
    <p:sldLayoutId id="2147483659" r:id="rId6"/>
    <p:sldLayoutId id="2147483651" r:id="rId7"/>
    <p:sldLayoutId id="2147483652" r:id="rId8"/>
    <p:sldLayoutId id="2147483653" r:id="rId9"/>
    <p:sldLayoutId id="2147483660" r:id="rId10"/>
    <p:sldLayoutId id="2147483663" r:id="rId11"/>
    <p:sldLayoutId id="2147483661" r:id="rId12"/>
    <p:sldLayoutId id="2147483662" r:id="rId13"/>
    <p:sldLayoutId id="2147483665" r:id="rId14"/>
    <p:sldLayoutId id="2147483664" r:id="rId15"/>
    <p:sldLayoutId id="2147483666" r:id="rId16"/>
    <p:sldLayoutId id="2147483669" r:id="rId17"/>
    <p:sldLayoutId id="2147483672" r:id="rId18"/>
    <p:sldLayoutId id="2147483673" r:id="rId19"/>
    <p:sldLayoutId id="2147483667" r:id="rId20"/>
    <p:sldLayoutId id="2147483668" r:id="rId21"/>
    <p:sldLayoutId id="2147483670" r:id="rId22"/>
    <p:sldLayoutId id="2147483655" r:id="rId23"/>
    <p:sldLayoutId id="2147483656" r:id="rId24"/>
  </p:sldLayoutIdLst>
  <p:txStyles>
    <p:titleStyle>
      <a:lvl1pPr algn="l" defTabSz="870853" rtl="0" eaLnBrk="1" latinLnBrk="0" hangingPunct="1">
        <a:lnSpc>
          <a:spcPct val="88000"/>
        </a:lnSpc>
        <a:spcBef>
          <a:spcPct val="0"/>
        </a:spcBef>
        <a:buNone/>
        <a:defRPr sz="2000" b="1" kern="0">
          <a:solidFill>
            <a:schemeClr val="accent4">
              <a:lumMod val="25000"/>
            </a:schemeClr>
          </a:solidFill>
          <a:latin typeface="+mj-lt"/>
          <a:ea typeface="+mj-ea"/>
          <a:cs typeface="+mj-cs"/>
        </a:defRPr>
      </a:lvl1pPr>
    </p:titleStyle>
    <p:bodyStyle>
      <a:lvl1pPr marL="171428" indent="-171428" algn="l" defTabSz="870853" rtl="0" eaLnBrk="1" latinLnBrk="0" hangingPunct="1">
        <a:spcBef>
          <a:spcPts val="667"/>
        </a:spcBef>
        <a:buFont typeface="Arial" panose="020B0604020202020204" pitchFamily="34" charset="0"/>
        <a:buChar char="•"/>
        <a:defRPr sz="1400" kern="0">
          <a:solidFill>
            <a:schemeClr val="accent4">
              <a:lumMod val="25000"/>
            </a:schemeClr>
          </a:solidFill>
          <a:latin typeface="+mn-lt"/>
          <a:ea typeface="+mn-ea"/>
          <a:cs typeface="+mn-cs"/>
        </a:defRPr>
      </a:lvl1pPr>
      <a:lvl2pPr marL="342855" indent="-171428" algn="l" defTabSz="870853" rtl="0" eaLnBrk="1" latinLnBrk="0" hangingPunct="1">
        <a:spcBef>
          <a:spcPts val="286"/>
        </a:spcBef>
        <a:buFont typeface="Arial" panose="020B0604020202020204" pitchFamily="34" charset="0"/>
        <a:buChar char="–"/>
        <a:defRPr sz="1400" kern="0">
          <a:solidFill>
            <a:schemeClr val="accent4">
              <a:lumMod val="25000"/>
            </a:schemeClr>
          </a:solidFill>
          <a:latin typeface="+mn-lt"/>
          <a:ea typeface="+mn-ea"/>
          <a:cs typeface="+mn-cs"/>
        </a:defRPr>
      </a:lvl2pPr>
      <a:lvl3pPr marL="514282" indent="-171428" algn="l" defTabSz="870853" rtl="0" eaLnBrk="1" latinLnBrk="0" hangingPunct="1">
        <a:spcBef>
          <a:spcPts val="286"/>
        </a:spcBef>
        <a:buFont typeface="Arial" panose="020B0604020202020204" pitchFamily="34" charset="0"/>
        <a:buChar char="-"/>
        <a:defRPr sz="1400" kern="0">
          <a:solidFill>
            <a:schemeClr val="accent4">
              <a:lumMod val="25000"/>
            </a:schemeClr>
          </a:solidFill>
          <a:latin typeface="+mn-lt"/>
          <a:ea typeface="+mn-ea"/>
          <a:cs typeface="+mn-cs"/>
        </a:defRPr>
      </a:lvl3pPr>
      <a:lvl4pPr marL="685709" indent="-171428" algn="l" defTabSz="870853" rtl="0" eaLnBrk="1" latinLnBrk="0" hangingPunct="1">
        <a:spcBef>
          <a:spcPts val="286"/>
        </a:spcBef>
        <a:buFont typeface="Arial" panose="020B0604020202020204" pitchFamily="34" charset="0"/>
        <a:buChar char="-"/>
        <a:defRPr sz="1400" kern="0">
          <a:solidFill>
            <a:schemeClr val="accent4">
              <a:lumMod val="25000"/>
            </a:schemeClr>
          </a:solidFill>
          <a:latin typeface="+mn-lt"/>
          <a:ea typeface="+mn-ea"/>
          <a:cs typeface="+mn-cs"/>
        </a:defRPr>
      </a:lvl4pPr>
      <a:lvl5pPr marL="857137" indent="-171428" algn="l" defTabSz="870853" rtl="0" eaLnBrk="1" latinLnBrk="0" hangingPunct="1">
        <a:spcBef>
          <a:spcPts val="286"/>
        </a:spcBef>
        <a:buFont typeface="Arial" panose="020B0604020202020204" pitchFamily="34" charset="0"/>
        <a:buChar char="-"/>
        <a:defRPr sz="1400" kern="0">
          <a:solidFill>
            <a:schemeClr val="accent4">
              <a:lumMod val="25000"/>
            </a:schemeClr>
          </a:solidFill>
          <a:latin typeface="+mn-lt"/>
          <a:ea typeface="+mn-ea"/>
          <a:cs typeface="+mn-cs"/>
        </a:defRPr>
      </a:lvl5pPr>
      <a:lvl6pPr marL="1028564" indent="-171428" algn="l" defTabSz="870853" rtl="0" eaLnBrk="1" latinLnBrk="0" hangingPunct="1">
        <a:spcBef>
          <a:spcPts val="286"/>
        </a:spcBef>
        <a:buFont typeface="Arial" panose="020B0604020202020204" pitchFamily="34" charset="0"/>
        <a:buChar char="-"/>
        <a:defRPr sz="1333" kern="0">
          <a:solidFill>
            <a:schemeClr val="tx1"/>
          </a:solidFill>
          <a:latin typeface="+mn-lt"/>
          <a:ea typeface="+mn-ea"/>
          <a:cs typeface="+mn-cs"/>
        </a:defRPr>
      </a:lvl6pPr>
      <a:lvl7pPr marL="1199993" indent="-171428" algn="l" defTabSz="870853" rtl="0" eaLnBrk="1" latinLnBrk="0" hangingPunct="1">
        <a:spcBef>
          <a:spcPts val="286"/>
        </a:spcBef>
        <a:buFont typeface="Arial" panose="020B0604020202020204" pitchFamily="34" charset="0"/>
        <a:buChar char="-"/>
        <a:defRPr sz="1333" kern="0">
          <a:solidFill>
            <a:schemeClr val="tx1"/>
          </a:solidFill>
          <a:latin typeface="+mn-lt"/>
          <a:ea typeface="+mn-ea"/>
          <a:cs typeface="+mn-cs"/>
        </a:defRPr>
      </a:lvl7pPr>
      <a:lvl8pPr marL="1371420" indent="-171428" algn="l" defTabSz="870853" rtl="0" eaLnBrk="1" latinLnBrk="0" hangingPunct="1">
        <a:spcBef>
          <a:spcPts val="286"/>
        </a:spcBef>
        <a:buFont typeface="Arial" panose="020B0604020202020204" pitchFamily="34" charset="0"/>
        <a:buChar char="-"/>
        <a:defRPr sz="1333" kern="0">
          <a:solidFill>
            <a:schemeClr val="tx1"/>
          </a:solidFill>
          <a:latin typeface="+mn-lt"/>
          <a:ea typeface="+mn-ea"/>
          <a:cs typeface="+mn-cs"/>
        </a:defRPr>
      </a:lvl8pPr>
      <a:lvl9pPr marL="1542847" indent="-171428" algn="l" defTabSz="870853" rtl="0" eaLnBrk="1" latinLnBrk="0" hangingPunct="1">
        <a:spcBef>
          <a:spcPts val="286"/>
        </a:spcBef>
        <a:buFont typeface="Arial" panose="020B0604020202020204" pitchFamily="34" charset="0"/>
        <a:buChar char="-"/>
        <a:defRPr sz="1333" kern="0">
          <a:solidFill>
            <a:schemeClr val="tx1"/>
          </a:solidFill>
          <a:latin typeface="+mn-lt"/>
          <a:ea typeface="+mn-ea"/>
          <a:cs typeface="+mn-cs"/>
        </a:defRPr>
      </a:lvl9pPr>
    </p:bodyStyle>
    <p:otherStyle>
      <a:defPPr>
        <a:defRPr lang="en-US"/>
      </a:defPPr>
      <a:lvl1pPr marL="0" algn="l" defTabSz="870853" rtl="0" eaLnBrk="1" latinLnBrk="0" hangingPunct="1">
        <a:defRPr sz="1143" kern="0">
          <a:solidFill>
            <a:schemeClr val="tx1"/>
          </a:solidFill>
          <a:latin typeface="+mn-lt"/>
          <a:ea typeface="+mn-ea"/>
          <a:cs typeface="+mn-cs"/>
        </a:defRPr>
      </a:lvl1pPr>
      <a:lvl2pPr marL="171428" algn="l" defTabSz="870853" rtl="0" eaLnBrk="1" latinLnBrk="0" hangingPunct="1">
        <a:defRPr sz="1143" kern="0">
          <a:solidFill>
            <a:schemeClr val="tx1"/>
          </a:solidFill>
          <a:latin typeface="+mn-lt"/>
          <a:ea typeface="+mn-ea"/>
          <a:cs typeface="+mn-cs"/>
        </a:defRPr>
      </a:lvl2pPr>
      <a:lvl3pPr marL="342855" algn="l" defTabSz="870853" rtl="0" eaLnBrk="1" latinLnBrk="0" hangingPunct="1">
        <a:defRPr sz="1143" kern="0">
          <a:solidFill>
            <a:schemeClr val="tx1"/>
          </a:solidFill>
          <a:latin typeface="+mn-lt"/>
          <a:ea typeface="+mn-ea"/>
          <a:cs typeface="+mn-cs"/>
        </a:defRPr>
      </a:lvl3pPr>
      <a:lvl4pPr marL="514282" algn="l" defTabSz="870853" rtl="0" eaLnBrk="1" latinLnBrk="0" hangingPunct="1">
        <a:defRPr sz="1143" kern="0">
          <a:solidFill>
            <a:schemeClr val="tx1"/>
          </a:solidFill>
          <a:latin typeface="+mn-lt"/>
          <a:ea typeface="+mn-ea"/>
          <a:cs typeface="+mn-cs"/>
        </a:defRPr>
      </a:lvl4pPr>
      <a:lvl5pPr marL="685709" algn="l" defTabSz="870853" rtl="0" eaLnBrk="1" latinLnBrk="0" hangingPunct="1">
        <a:defRPr sz="1143" kern="0">
          <a:solidFill>
            <a:schemeClr val="tx1"/>
          </a:solidFill>
          <a:latin typeface="+mn-lt"/>
          <a:ea typeface="+mn-ea"/>
          <a:cs typeface="+mn-cs"/>
        </a:defRPr>
      </a:lvl5pPr>
      <a:lvl6pPr marL="857137" algn="l" defTabSz="870853" rtl="0" eaLnBrk="1" latinLnBrk="0" hangingPunct="1">
        <a:defRPr sz="1143" kern="0">
          <a:solidFill>
            <a:schemeClr val="tx1"/>
          </a:solidFill>
          <a:latin typeface="+mn-lt"/>
          <a:ea typeface="+mn-ea"/>
          <a:cs typeface="+mn-cs"/>
        </a:defRPr>
      </a:lvl6pPr>
      <a:lvl7pPr marL="1028564" algn="l" defTabSz="870853" rtl="0" eaLnBrk="1" latinLnBrk="0" hangingPunct="1">
        <a:defRPr sz="1143" kern="0">
          <a:solidFill>
            <a:schemeClr val="tx1"/>
          </a:solidFill>
          <a:latin typeface="+mn-lt"/>
          <a:ea typeface="+mn-ea"/>
          <a:cs typeface="+mn-cs"/>
        </a:defRPr>
      </a:lvl7pPr>
      <a:lvl8pPr marL="1199993" algn="l" defTabSz="870853" rtl="0" eaLnBrk="1" latinLnBrk="0" hangingPunct="1">
        <a:defRPr sz="1143" kern="0">
          <a:solidFill>
            <a:schemeClr val="tx1"/>
          </a:solidFill>
          <a:latin typeface="+mn-lt"/>
          <a:ea typeface="+mn-ea"/>
          <a:cs typeface="+mn-cs"/>
        </a:defRPr>
      </a:lvl8pPr>
      <a:lvl9pPr marL="1371420" algn="l" defTabSz="870853" rtl="0" eaLnBrk="1" latinLnBrk="0" hangingPunct="1">
        <a:defRPr sz="1143" kern="0">
          <a:solidFill>
            <a:schemeClr val="tx1"/>
          </a:solidFill>
          <a:latin typeface="+mn-lt"/>
          <a:ea typeface="+mn-ea"/>
          <a:cs typeface="+mn-cs"/>
        </a:defRPr>
      </a:lvl9pPr>
    </p:otherStyle>
  </p:txStyles>
  <p:extLst>
    <p:ext uri="{27BBF7A9-308A-43DC-89C8-2F10F3537804}">
      <p15:sldGuideLst xmlns:p15="http://schemas.microsoft.com/office/powerpoint/2012/main">
        <p15:guide id="1" pos="365" userDrawn="1">
          <p15:clr>
            <a:srgbClr val="F26B43"/>
          </p15:clr>
        </p15:guide>
        <p15:guide id="2" pos="7315" userDrawn="1">
          <p15:clr>
            <a:srgbClr val="F26B43"/>
          </p15:clr>
        </p15:guide>
        <p15:guide id="3" orient="horz" pos="242" userDrawn="1">
          <p15:clr>
            <a:srgbClr val="F26B43"/>
          </p15:clr>
        </p15:guide>
        <p15:guide id="4" orient="horz" pos="881" userDrawn="1">
          <p15:clr>
            <a:srgbClr val="F26B43"/>
          </p15:clr>
        </p15:guide>
        <p15:guide id="5"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2.png"/><Relationship Id="rId2" Type="http://schemas.openxmlformats.org/officeDocument/2006/relationships/tags" Target="../tags/tag12.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11.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notesSlide" Target="../notesSlides/notesSlide10.xml"/><Relationship Id="rId7"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8.xml"/><Relationship Id="rId1" Type="http://schemas.openxmlformats.org/officeDocument/2006/relationships/vmlDrawing" Target="../drawings/vmlDrawing15.vml"/><Relationship Id="rId6" Type="http://schemas.openxmlformats.org/officeDocument/2006/relationships/image" Target="../media/image1.emf"/><Relationship Id="rId5" Type="http://schemas.openxmlformats.org/officeDocument/2006/relationships/oleObject" Target="../embeddings/oleObject15.bin"/><Relationship Id="rId4"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9.xml"/><Relationship Id="rId1" Type="http://schemas.openxmlformats.org/officeDocument/2006/relationships/vmlDrawing" Target="../drawings/vmlDrawing16.vml"/><Relationship Id="rId6" Type="http://schemas.openxmlformats.org/officeDocument/2006/relationships/image" Target="../media/image1.emf"/><Relationship Id="rId5" Type="http://schemas.openxmlformats.org/officeDocument/2006/relationships/oleObject" Target="../embeddings/oleObject16.bin"/><Relationship Id="rId4"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tags" Target="../tags/tag20.xml"/><Relationship Id="rId1" Type="http://schemas.openxmlformats.org/officeDocument/2006/relationships/vmlDrawing" Target="../drawings/vmlDrawing17.vml"/><Relationship Id="rId6" Type="http://schemas.openxmlformats.org/officeDocument/2006/relationships/image" Target="../media/image1.emf"/><Relationship Id="rId5" Type="http://schemas.openxmlformats.org/officeDocument/2006/relationships/oleObject" Target="../embeddings/oleObject17.bin"/><Relationship Id="rId4"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5.xml"/><Relationship Id="rId1" Type="http://schemas.openxmlformats.org/officeDocument/2006/relationships/vmlDrawing" Target="../drawings/vmlDrawing13.vml"/><Relationship Id="rId6" Type="http://schemas.openxmlformats.org/officeDocument/2006/relationships/image" Target="../media/image1.emf"/><Relationship Id="rId5" Type="http://schemas.openxmlformats.org/officeDocument/2006/relationships/oleObject" Target="../embeddings/oleObject13.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6.xml"/><Relationship Id="rId1" Type="http://schemas.openxmlformats.org/officeDocument/2006/relationships/vmlDrawing" Target="../drawings/vmlDrawing14.vml"/><Relationship Id="rId6" Type="http://schemas.openxmlformats.org/officeDocument/2006/relationships/image" Target="../media/image1.emf"/><Relationship Id="rId5" Type="http://schemas.openxmlformats.org/officeDocument/2006/relationships/oleObject" Target="../embeddings/oleObject14.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2108EA70-4BDA-423C-B897-70F1297FC2B7}"/>
              </a:ext>
            </a:extLst>
          </p:cNvPr>
          <p:cNvGraphicFramePr>
            <a:graphicFrameLocks noChangeAspect="1"/>
          </p:cNvGraphicFramePr>
          <p:nvPr>
            <p:custDataLst>
              <p:tags r:id="rId2"/>
            </p:custDataLst>
            <p:extLst>
              <p:ext uri="{D42A27DB-BD31-4B8C-83A1-F6EECF244321}">
                <p14:modId xmlns:p14="http://schemas.microsoft.com/office/powerpoint/2010/main" val="849200040"/>
              </p:ext>
            </p:extLst>
          </p:nvPr>
        </p:nvGraphicFramePr>
        <p:xfrm>
          <a:off x="1525135" y="1135"/>
          <a:ext cx="1134" cy="1134"/>
        </p:xfrm>
        <a:graphic>
          <a:graphicData uri="http://schemas.openxmlformats.org/presentationml/2006/ole">
            <mc:AlternateContent xmlns:mc="http://schemas.openxmlformats.org/markup-compatibility/2006">
              <mc:Choice xmlns:v="urn:schemas-microsoft-com:vml" Requires="v">
                <p:oleObj spid="_x0000_s11268" name="think-cell Slide" r:id="rId5" imgW="344" imgH="344" progId="TCLayout.ActiveDocument.1">
                  <p:embed/>
                </p:oleObj>
              </mc:Choice>
              <mc:Fallback>
                <p:oleObj name="think-cell Slide" r:id="rId5" imgW="344" imgH="344" progId="TCLayout.ActiveDocument.1">
                  <p:embed/>
                  <p:pic>
                    <p:nvPicPr>
                      <p:cNvPr id="0" name=""/>
                      <p:cNvPicPr/>
                      <p:nvPr/>
                    </p:nvPicPr>
                    <p:blipFill>
                      <a:blip r:embed="rId6"/>
                      <a:stretch>
                        <a:fillRect/>
                      </a:stretch>
                    </p:blipFill>
                    <p:spPr>
                      <a:xfrm>
                        <a:off x="1525135" y="1135"/>
                        <a:ext cx="1134" cy="1134"/>
                      </a:xfrm>
                      <a:prstGeom prst="rect">
                        <a:avLst/>
                      </a:prstGeom>
                    </p:spPr>
                  </p:pic>
                </p:oleObj>
              </mc:Fallback>
            </mc:AlternateContent>
          </a:graphicData>
        </a:graphic>
      </p:graphicFrame>
      <p:sp>
        <p:nvSpPr>
          <p:cNvPr id="4" name="Text Placeholder 3"/>
          <p:cNvSpPr>
            <a:spLocks noGrp="1"/>
          </p:cNvSpPr>
          <p:nvPr>
            <p:ph type="body" sz="quarter" idx="4294967295"/>
          </p:nvPr>
        </p:nvSpPr>
        <p:spPr>
          <a:xfrm>
            <a:off x="2897448" y="3690963"/>
            <a:ext cx="6419272" cy="919292"/>
          </a:xfrm>
        </p:spPr>
        <p:txBody>
          <a:bodyPr/>
          <a:lstStyle/>
          <a:p>
            <a:pPr marL="0" indent="0" algn="ctr">
              <a:buNone/>
            </a:pPr>
            <a:r>
              <a:rPr lang="en-US" sz="2400" dirty="0"/>
              <a:t>Quarterly Performance Review (QPR)</a:t>
            </a:r>
          </a:p>
          <a:p>
            <a:pPr marL="0" indent="0" algn="ctr">
              <a:buNone/>
            </a:pPr>
            <a:r>
              <a:rPr lang="en-US" sz="2400" dirty="0"/>
              <a:t>Scorecards &amp; Programs</a:t>
            </a:r>
          </a:p>
        </p:txBody>
      </p:sp>
      <p:sp>
        <p:nvSpPr>
          <p:cNvPr id="3" name="TextBox 2"/>
          <p:cNvSpPr txBox="1"/>
          <p:nvPr/>
        </p:nvSpPr>
        <p:spPr>
          <a:xfrm>
            <a:off x="4309073" y="4711412"/>
            <a:ext cx="3695631" cy="246221"/>
          </a:xfrm>
          <a:prstGeom prst="rect">
            <a:avLst/>
          </a:prstGeom>
          <a:noFill/>
        </p:spPr>
        <p:txBody>
          <a:bodyPr wrap="square" lIns="0" tIns="0" rIns="0" bIns="0" rtlCol="0">
            <a:spAutoFit/>
          </a:bodyPr>
          <a:lstStyle/>
          <a:p>
            <a:pPr algn="ctr"/>
            <a:r>
              <a:rPr lang="en-US" sz="1600" kern="0" dirty="0">
                <a:solidFill>
                  <a:schemeClr val="bg1">
                    <a:lumMod val="50000"/>
                  </a:schemeClr>
                </a:solidFill>
              </a:rPr>
              <a:t>April 26, 2023</a:t>
            </a:r>
          </a:p>
        </p:txBody>
      </p:sp>
      <p:sp>
        <p:nvSpPr>
          <p:cNvPr id="6" name="TextBox 5"/>
          <p:cNvSpPr txBox="1"/>
          <p:nvPr/>
        </p:nvSpPr>
        <p:spPr>
          <a:xfrm>
            <a:off x="2086981" y="3579203"/>
            <a:ext cx="1216891" cy="1015663"/>
          </a:xfrm>
          <a:prstGeom prst="rect">
            <a:avLst/>
          </a:prstGeom>
          <a:noFill/>
        </p:spPr>
        <p:txBody>
          <a:bodyPr wrap="square" lIns="0" tIns="0" rIns="0" bIns="0" rtlCol="0">
            <a:spAutoFit/>
          </a:bodyPr>
          <a:lstStyle/>
          <a:p>
            <a:pPr algn="r"/>
            <a:r>
              <a:rPr lang="en-US" sz="6600" kern="0" dirty="0">
                <a:solidFill>
                  <a:schemeClr val="bg1">
                    <a:lumMod val="50000"/>
                  </a:schemeClr>
                </a:solidFill>
              </a:rPr>
              <a:t>Q1</a:t>
            </a:r>
          </a:p>
        </p:txBody>
      </p:sp>
      <p:sp>
        <p:nvSpPr>
          <p:cNvPr id="7" name="TextBox 6"/>
          <p:cNvSpPr txBox="1"/>
          <p:nvPr/>
        </p:nvSpPr>
        <p:spPr>
          <a:xfrm>
            <a:off x="7174547" y="6628121"/>
            <a:ext cx="4879043" cy="153888"/>
          </a:xfrm>
          <a:prstGeom prst="rect">
            <a:avLst/>
          </a:prstGeom>
          <a:noFill/>
        </p:spPr>
        <p:txBody>
          <a:bodyPr wrap="square" lIns="0" tIns="0" rIns="0" bIns="0" rtlCol="0">
            <a:spAutoFit/>
          </a:bodyPr>
          <a:lstStyle/>
          <a:p>
            <a:pPr algn="r"/>
            <a:r>
              <a:rPr lang="en-US" sz="1000" kern="0" dirty="0">
                <a:solidFill>
                  <a:srgbClr val="3B6D5B"/>
                </a:solidFill>
              </a:rPr>
              <a:t>CONFIDENTIAL - FOR COMPANY INTERNAL USE ONLY</a:t>
            </a:r>
          </a:p>
        </p:txBody>
      </p:sp>
      <p:sp>
        <p:nvSpPr>
          <p:cNvPr id="9" name="TextBox 8"/>
          <p:cNvSpPr txBox="1"/>
          <p:nvPr/>
        </p:nvSpPr>
        <p:spPr>
          <a:xfrm>
            <a:off x="4" y="6571497"/>
            <a:ext cx="6350773" cy="246221"/>
          </a:xfrm>
          <a:prstGeom prst="rect">
            <a:avLst/>
          </a:prstGeom>
          <a:noFill/>
        </p:spPr>
        <p:txBody>
          <a:bodyPr wrap="square" rtlCol="0">
            <a:spAutoFit/>
          </a:bodyPr>
          <a:lstStyle/>
          <a:p>
            <a:pPr defTabSz="457200"/>
            <a:r>
              <a:rPr lang="en-US" sz="1000" dirty="0">
                <a:solidFill>
                  <a:srgbClr val="7A1532"/>
                </a:solidFill>
                <a:latin typeface="Arial" panose="020B0604020202020204" pitchFamily="34" charset="0"/>
                <a:ea typeface="Lucida Grande" pitchFamily="2" charset="0"/>
                <a:cs typeface="Arial" panose="020B0604020202020204" pitchFamily="34" charset="0"/>
              </a:rPr>
              <a:t>COMPANY Business Services – Office of Strategy Management (OSM) 2023 ©</a:t>
            </a:r>
          </a:p>
        </p:txBody>
      </p:sp>
      <p:pic>
        <p:nvPicPr>
          <p:cNvPr id="5" name="Picture 4">
            <a:extLst>
              <a:ext uri="{FF2B5EF4-FFF2-40B4-BE49-F238E27FC236}">
                <a16:creationId xmlns:a16="http://schemas.microsoft.com/office/drawing/2014/main" id="{F76FD22C-137C-4340-B961-359A6DD3B9FD}"/>
              </a:ext>
            </a:extLst>
          </p:cNvPr>
          <p:cNvPicPr>
            <a:picLocks noChangeAspect="1"/>
          </p:cNvPicPr>
          <p:nvPr/>
        </p:nvPicPr>
        <p:blipFill>
          <a:blip r:embed="rId7"/>
          <a:stretch>
            <a:fillRect/>
          </a:stretch>
        </p:blipFill>
        <p:spPr>
          <a:xfrm>
            <a:off x="4481753" y="1643345"/>
            <a:ext cx="2794535" cy="1501332"/>
          </a:xfrm>
          <a:prstGeom prst="rect">
            <a:avLst/>
          </a:prstGeom>
          <a:ln w="28575">
            <a:solidFill>
              <a:schemeClr val="bg1"/>
            </a:solidFill>
          </a:ln>
        </p:spPr>
      </p:pic>
    </p:spTree>
    <p:extLst>
      <p:ext uri="{BB962C8B-B14F-4D97-AF65-F5344CB8AC3E}">
        <p14:creationId xmlns:p14="http://schemas.microsoft.com/office/powerpoint/2010/main" val="9422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85"/>
          <p:cNvSpPr txBox="1">
            <a:spLocks noChangeArrowheads="1"/>
          </p:cNvSpPr>
          <p:nvPr/>
        </p:nvSpPr>
        <p:spPr bwMode="auto">
          <a:xfrm>
            <a:off x="4213413" y="6295221"/>
            <a:ext cx="5043604"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Legend:</a:t>
            </a:r>
          </a:p>
        </p:txBody>
      </p:sp>
      <p:sp>
        <p:nvSpPr>
          <p:cNvPr id="23" name="Rectangle 22"/>
          <p:cNvSpPr/>
          <p:nvPr/>
        </p:nvSpPr>
        <p:spPr>
          <a:xfrm>
            <a:off x="6086255" y="6323014"/>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 &gt;= 100%</a:t>
            </a:r>
            <a:endParaRPr lang="en-US" sz="600" dirty="0">
              <a:solidFill>
                <a:srgbClr val="0C0001"/>
              </a:solidFill>
            </a:endParaRPr>
          </a:p>
        </p:txBody>
      </p:sp>
      <p:sp>
        <p:nvSpPr>
          <p:cNvPr id="24" name="Rectangle 23"/>
          <p:cNvSpPr/>
          <p:nvPr/>
        </p:nvSpPr>
        <p:spPr>
          <a:xfrm>
            <a:off x="6739979" y="6323013"/>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80~99%</a:t>
            </a:r>
            <a:endParaRPr lang="en-US" sz="600" dirty="0">
              <a:solidFill>
                <a:srgbClr val="0C0001"/>
              </a:solidFill>
            </a:endParaRPr>
          </a:p>
        </p:txBody>
      </p:sp>
      <p:sp>
        <p:nvSpPr>
          <p:cNvPr id="25" name="Rectangle 24"/>
          <p:cNvSpPr/>
          <p:nvPr/>
        </p:nvSpPr>
        <p:spPr>
          <a:xfrm>
            <a:off x="7393703" y="6323014"/>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&lt; 80%  </a:t>
            </a:r>
            <a:endParaRPr lang="en-US" sz="600" dirty="0"/>
          </a:p>
        </p:txBody>
      </p:sp>
      <p:sp>
        <p:nvSpPr>
          <p:cNvPr id="28" name="Rectangle 27"/>
          <p:cNvSpPr/>
          <p:nvPr/>
        </p:nvSpPr>
        <p:spPr>
          <a:xfrm>
            <a:off x="8047427" y="6323013"/>
            <a:ext cx="457200" cy="182880"/>
          </a:xfrm>
          <a:prstGeom prst="rect">
            <a:avLst/>
          </a:prstGeom>
          <a:solidFill>
            <a:schemeClr val="bg1"/>
          </a:solidFill>
          <a:ln>
            <a:solidFill>
              <a:srgbClr val="0C0001"/>
            </a:solidFill>
          </a:ln>
        </p:spPr>
        <p:txBody>
          <a:bodyPr wrap="none" lIns="0" rIns="0">
            <a:noAutofit/>
          </a:bodyPr>
          <a:lstStyle/>
          <a:p>
            <a:pPr algn="ctr"/>
            <a:r>
              <a:rPr lang="en-US" sz="600" dirty="0">
                <a:solidFill>
                  <a:srgbClr val="0C0001"/>
                </a:solidFill>
                <a:latin typeface="Arial" panose="020B0604020202020204" pitchFamily="34" charset="0"/>
              </a:rPr>
              <a:t> Not due</a:t>
            </a:r>
            <a:endParaRPr lang="en-US" sz="600" dirty="0">
              <a:solidFill>
                <a:srgbClr val="0C0001"/>
              </a:solidFill>
            </a:endParaRPr>
          </a:p>
        </p:txBody>
      </p:sp>
      <p:sp>
        <p:nvSpPr>
          <p:cNvPr id="29" name="Rectangle 28"/>
          <p:cNvSpPr/>
          <p:nvPr/>
        </p:nvSpPr>
        <p:spPr>
          <a:xfrm>
            <a:off x="8701152" y="6323013"/>
            <a:ext cx="457200" cy="182880"/>
          </a:xfrm>
          <a:prstGeom prst="rect">
            <a:avLst/>
          </a:prstGeom>
          <a:solidFill>
            <a:srgbClr val="0C0001"/>
          </a:solidFill>
        </p:spPr>
        <p:txBody>
          <a:bodyPr wrap="none" lIns="0" rIns="0">
            <a:noAutofit/>
          </a:bodyPr>
          <a:lstStyle/>
          <a:p>
            <a:pPr algn="ctr"/>
            <a:r>
              <a:rPr lang="en-US" sz="600" dirty="0">
                <a:solidFill>
                  <a:srgbClr val="FFFFFF"/>
                </a:solidFill>
                <a:latin typeface="Arial" panose="020B0604020202020204" pitchFamily="34" charset="0"/>
              </a:rPr>
              <a:t>Missing</a:t>
            </a:r>
            <a:endParaRPr lang="en-US" sz="600" dirty="0"/>
          </a:p>
        </p:txBody>
      </p:sp>
      <p:sp>
        <p:nvSpPr>
          <p:cNvPr id="20" name="Title 1">
            <a:extLst>
              <a:ext uri="{FF2B5EF4-FFF2-40B4-BE49-F238E27FC236}">
                <a16:creationId xmlns:a16="http://schemas.microsoft.com/office/drawing/2014/main" id="{4245CF2C-9D02-4A11-96DF-97BD67B7344A}"/>
              </a:ext>
            </a:extLst>
          </p:cNvPr>
          <p:cNvSpPr txBox="1">
            <a:spLocks/>
          </p:cNvSpPr>
          <p:nvPr/>
        </p:nvSpPr>
        <p:spPr>
          <a:xfrm>
            <a:off x="363151" y="233225"/>
            <a:ext cx="7179669"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rgbClr val="3B6D5B"/>
                </a:solidFill>
              </a:rPr>
              <a:t>COMPANY: </a:t>
            </a:r>
            <a:r>
              <a:rPr lang="en-US" dirty="0">
                <a:solidFill>
                  <a:schemeClr val="bg1">
                    <a:lumMod val="50000"/>
                  </a:schemeClr>
                </a:solidFill>
              </a:rPr>
              <a:t>Financial &amp; Customer KPIs</a:t>
            </a:r>
          </a:p>
        </p:txBody>
      </p:sp>
      <p:sp>
        <p:nvSpPr>
          <p:cNvPr id="17" name="Rectangle 16"/>
          <p:cNvSpPr/>
          <p:nvPr/>
        </p:nvSpPr>
        <p:spPr>
          <a:xfrm>
            <a:off x="4945860" y="6323014"/>
            <a:ext cx="457200" cy="182880"/>
          </a:xfrm>
          <a:prstGeom prst="rect">
            <a:avLst/>
          </a:prstGeom>
          <a:solidFill>
            <a:srgbClr val="0070C0"/>
          </a:solidFill>
        </p:spPr>
        <p:txBody>
          <a:bodyPr wrap="none" lIns="0" rIns="0">
            <a:noAutofit/>
          </a:bodyPr>
          <a:lstStyle/>
          <a:p>
            <a:pPr algn="ctr"/>
            <a:r>
              <a:rPr lang="en-US" sz="600" dirty="0">
                <a:solidFill>
                  <a:srgbClr val="FFFFFF"/>
                </a:solidFill>
                <a:latin typeface="Arial" panose="020B0604020202020204" pitchFamily="34" charset="0"/>
              </a:rPr>
              <a:t>Actual</a:t>
            </a:r>
            <a:r>
              <a:rPr lang="en-US" sz="600" dirty="0"/>
              <a:t> </a:t>
            </a:r>
          </a:p>
        </p:txBody>
      </p:sp>
      <p:sp>
        <p:nvSpPr>
          <p:cNvPr id="21" name="Rectangle 20"/>
          <p:cNvSpPr/>
          <p:nvPr/>
        </p:nvSpPr>
        <p:spPr>
          <a:xfrm>
            <a:off x="5520451" y="6296637"/>
            <a:ext cx="457200" cy="182880"/>
          </a:xfrm>
          <a:prstGeom prst="rect">
            <a:avLst/>
          </a:prstGeom>
          <a:noFill/>
        </p:spPr>
        <p:txBody>
          <a:bodyPr wrap="none" lIns="0" rIns="0">
            <a:noAutofit/>
          </a:bodyPr>
          <a:lstStyle/>
          <a:p>
            <a:pPr algn="ctr"/>
            <a:r>
              <a:rPr lang="en-US" sz="600" b="1" dirty="0">
                <a:solidFill>
                  <a:srgbClr val="C00000"/>
                </a:solidFill>
                <a:latin typeface="Arial" panose="020B0604020202020204" pitchFamily="34" charset="0"/>
              </a:rPr>
              <a:t>Target</a:t>
            </a:r>
            <a:endParaRPr lang="en-US" sz="600" b="1" dirty="0">
              <a:solidFill>
                <a:srgbClr val="C00000"/>
              </a:solidFill>
            </a:endParaRPr>
          </a:p>
        </p:txBody>
      </p:sp>
      <p:cxnSp>
        <p:nvCxnSpPr>
          <p:cNvPr id="27" name="Straight Connector 26"/>
          <p:cNvCxnSpPr/>
          <p:nvPr/>
        </p:nvCxnSpPr>
        <p:spPr>
          <a:xfrm>
            <a:off x="5590789" y="6462346"/>
            <a:ext cx="326431" cy="0"/>
          </a:xfrm>
          <a:prstGeom prst="line">
            <a:avLst/>
          </a:prstGeom>
          <a:ln w="1905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561668" y="999507"/>
            <a:ext cx="1246042" cy="27256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22" name="Rectangle 21"/>
          <p:cNvSpPr/>
          <p:nvPr/>
        </p:nvSpPr>
        <p:spPr>
          <a:xfrm>
            <a:off x="-1561668" y="1538769"/>
            <a:ext cx="603306" cy="27256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31" name="Rectangle 30"/>
          <p:cNvSpPr/>
          <p:nvPr/>
        </p:nvSpPr>
        <p:spPr bwMode="auto">
          <a:xfrm rot="16200000">
            <a:off x="-898976" y="1966285"/>
            <a:ext cx="2651760" cy="395651"/>
          </a:xfrm>
          <a:prstGeom prst="rect">
            <a:avLst/>
          </a:prstGeom>
          <a:solidFill>
            <a:srgbClr val="048F9E"/>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Financial KPIs</a:t>
            </a:r>
          </a:p>
        </p:txBody>
      </p:sp>
      <p:sp>
        <p:nvSpPr>
          <p:cNvPr id="32" name="Rounded Rectangle 31"/>
          <p:cNvSpPr/>
          <p:nvPr/>
        </p:nvSpPr>
        <p:spPr bwMode="auto">
          <a:xfrm>
            <a:off x="278928" y="927460"/>
            <a:ext cx="297753" cy="2762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130%</a:t>
            </a:r>
          </a:p>
        </p:txBody>
      </p:sp>
      <p:sp>
        <p:nvSpPr>
          <p:cNvPr id="33" name="Rectangle 32"/>
          <p:cNvSpPr/>
          <p:nvPr/>
        </p:nvSpPr>
        <p:spPr bwMode="auto">
          <a:xfrm rot="16200000">
            <a:off x="-900280" y="4624354"/>
            <a:ext cx="2651760" cy="395651"/>
          </a:xfrm>
          <a:prstGeom prst="rect">
            <a:avLst/>
          </a:prstGeom>
          <a:solidFill>
            <a:srgbClr val="445578"/>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Customer KPIs</a:t>
            </a:r>
          </a:p>
        </p:txBody>
      </p:sp>
      <p:sp>
        <p:nvSpPr>
          <p:cNvPr id="34" name="Rounded Rectangle 33"/>
          <p:cNvSpPr/>
          <p:nvPr/>
        </p:nvSpPr>
        <p:spPr bwMode="auto">
          <a:xfrm>
            <a:off x="276912" y="3586172"/>
            <a:ext cx="297753" cy="2762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107%</a:t>
            </a:r>
          </a:p>
        </p:txBody>
      </p:sp>
      <p:pic>
        <p:nvPicPr>
          <p:cNvPr id="8" name="Picture 7"/>
          <p:cNvPicPr>
            <a:picLocks noChangeAspect="1"/>
          </p:cNvPicPr>
          <p:nvPr/>
        </p:nvPicPr>
        <p:blipFill>
          <a:blip r:embed="rId3"/>
          <a:stretch>
            <a:fillRect/>
          </a:stretch>
        </p:blipFill>
        <p:spPr>
          <a:xfrm>
            <a:off x="611075" y="3496215"/>
            <a:ext cx="11284253" cy="2651760"/>
          </a:xfrm>
          <a:prstGeom prst="rect">
            <a:avLst/>
          </a:prstGeom>
          <a:ln>
            <a:solidFill>
              <a:srgbClr val="000000"/>
            </a:solidFill>
          </a:ln>
        </p:spPr>
      </p:pic>
      <p:pic>
        <p:nvPicPr>
          <p:cNvPr id="10" name="Picture 9"/>
          <p:cNvPicPr>
            <a:picLocks noChangeAspect="1"/>
          </p:cNvPicPr>
          <p:nvPr/>
        </p:nvPicPr>
        <p:blipFill>
          <a:blip r:embed="rId4"/>
          <a:stretch>
            <a:fillRect/>
          </a:stretch>
        </p:blipFill>
        <p:spPr>
          <a:xfrm>
            <a:off x="623426" y="833422"/>
            <a:ext cx="11284252" cy="2651760"/>
          </a:xfrm>
          <a:prstGeom prst="rect">
            <a:avLst/>
          </a:prstGeom>
          <a:ln>
            <a:solidFill>
              <a:srgbClr val="000000"/>
            </a:solidFill>
          </a:ln>
        </p:spPr>
      </p:pic>
    </p:spTree>
    <p:extLst>
      <p:ext uri="{BB962C8B-B14F-4D97-AF65-F5344CB8AC3E}">
        <p14:creationId xmlns:p14="http://schemas.microsoft.com/office/powerpoint/2010/main" val="1507634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85"/>
          <p:cNvSpPr txBox="1">
            <a:spLocks noChangeArrowheads="1"/>
          </p:cNvSpPr>
          <p:nvPr/>
        </p:nvSpPr>
        <p:spPr bwMode="auto">
          <a:xfrm>
            <a:off x="4213413" y="6295221"/>
            <a:ext cx="5043604"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Legend:</a:t>
            </a:r>
          </a:p>
        </p:txBody>
      </p:sp>
      <p:sp>
        <p:nvSpPr>
          <p:cNvPr id="23" name="Rectangle 22"/>
          <p:cNvSpPr/>
          <p:nvPr/>
        </p:nvSpPr>
        <p:spPr>
          <a:xfrm>
            <a:off x="6086255" y="6323014"/>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 &gt;= 100%</a:t>
            </a:r>
            <a:endParaRPr lang="en-US" sz="600" dirty="0">
              <a:solidFill>
                <a:srgbClr val="0C0001"/>
              </a:solidFill>
            </a:endParaRPr>
          </a:p>
        </p:txBody>
      </p:sp>
      <p:sp>
        <p:nvSpPr>
          <p:cNvPr id="24" name="Rectangle 23"/>
          <p:cNvSpPr/>
          <p:nvPr/>
        </p:nvSpPr>
        <p:spPr>
          <a:xfrm>
            <a:off x="6739979" y="6323013"/>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80~99%</a:t>
            </a:r>
            <a:endParaRPr lang="en-US" sz="600" dirty="0">
              <a:solidFill>
                <a:srgbClr val="0C0001"/>
              </a:solidFill>
            </a:endParaRPr>
          </a:p>
        </p:txBody>
      </p:sp>
      <p:sp>
        <p:nvSpPr>
          <p:cNvPr id="25" name="Rectangle 24"/>
          <p:cNvSpPr/>
          <p:nvPr/>
        </p:nvSpPr>
        <p:spPr>
          <a:xfrm>
            <a:off x="7393703" y="6323014"/>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&lt; 80%  </a:t>
            </a:r>
            <a:endParaRPr lang="en-US" sz="600" dirty="0"/>
          </a:p>
        </p:txBody>
      </p:sp>
      <p:sp>
        <p:nvSpPr>
          <p:cNvPr id="28" name="Rectangle 27"/>
          <p:cNvSpPr/>
          <p:nvPr/>
        </p:nvSpPr>
        <p:spPr>
          <a:xfrm>
            <a:off x="8047427" y="6323013"/>
            <a:ext cx="457200" cy="182880"/>
          </a:xfrm>
          <a:prstGeom prst="rect">
            <a:avLst/>
          </a:prstGeom>
          <a:solidFill>
            <a:schemeClr val="bg1"/>
          </a:solidFill>
          <a:ln>
            <a:solidFill>
              <a:srgbClr val="0C0001"/>
            </a:solidFill>
          </a:ln>
        </p:spPr>
        <p:txBody>
          <a:bodyPr wrap="none" lIns="0" rIns="0">
            <a:noAutofit/>
          </a:bodyPr>
          <a:lstStyle/>
          <a:p>
            <a:pPr algn="ctr"/>
            <a:r>
              <a:rPr lang="en-US" sz="600" dirty="0">
                <a:solidFill>
                  <a:srgbClr val="0C0001"/>
                </a:solidFill>
                <a:latin typeface="Arial" panose="020B0604020202020204" pitchFamily="34" charset="0"/>
              </a:rPr>
              <a:t> Not due</a:t>
            </a:r>
            <a:endParaRPr lang="en-US" sz="600" dirty="0">
              <a:solidFill>
                <a:srgbClr val="0C0001"/>
              </a:solidFill>
            </a:endParaRPr>
          </a:p>
        </p:txBody>
      </p:sp>
      <p:sp>
        <p:nvSpPr>
          <p:cNvPr id="29" name="Rectangle 28"/>
          <p:cNvSpPr/>
          <p:nvPr/>
        </p:nvSpPr>
        <p:spPr>
          <a:xfrm>
            <a:off x="8701152" y="6323013"/>
            <a:ext cx="457200" cy="182880"/>
          </a:xfrm>
          <a:prstGeom prst="rect">
            <a:avLst/>
          </a:prstGeom>
          <a:solidFill>
            <a:srgbClr val="0C0001"/>
          </a:solidFill>
        </p:spPr>
        <p:txBody>
          <a:bodyPr wrap="none" lIns="0" rIns="0">
            <a:noAutofit/>
          </a:bodyPr>
          <a:lstStyle/>
          <a:p>
            <a:pPr algn="ctr"/>
            <a:r>
              <a:rPr lang="en-US" sz="600" dirty="0">
                <a:solidFill>
                  <a:srgbClr val="FFFFFF"/>
                </a:solidFill>
                <a:latin typeface="Arial" panose="020B0604020202020204" pitchFamily="34" charset="0"/>
              </a:rPr>
              <a:t>Missing</a:t>
            </a:r>
            <a:endParaRPr lang="en-US" sz="600" dirty="0"/>
          </a:p>
        </p:txBody>
      </p:sp>
      <p:sp>
        <p:nvSpPr>
          <p:cNvPr id="26" name="Rectangle 25"/>
          <p:cNvSpPr/>
          <p:nvPr/>
        </p:nvSpPr>
        <p:spPr bwMode="auto">
          <a:xfrm rot="16200000">
            <a:off x="-793948" y="1998181"/>
            <a:ext cx="2651760" cy="395651"/>
          </a:xfrm>
          <a:prstGeom prst="rect">
            <a:avLst/>
          </a:prstGeom>
          <a:solidFill>
            <a:srgbClr val="36404B"/>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Internal Processes KPIs</a:t>
            </a:r>
          </a:p>
        </p:txBody>
      </p:sp>
      <p:sp>
        <p:nvSpPr>
          <p:cNvPr id="38" name="Rectangle 37"/>
          <p:cNvSpPr/>
          <p:nvPr/>
        </p:nvSpPr>
        <p:spPr bwMode="auto">
          <a:xfrm rot="16200000">
            <a:off x="-793950" y="4631302"/>
            <a:ext cx="2651760" cy="395651"/>
          </a:xfrm>
          <a:prstGeom prst="rect">
            <a:avLst/>
          </a:prstGeom>
          <a:solidFill>
            <a:srgbClr val="1B4955"/>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People . KPIs</a:t>
            </a:r>
          </a:p>
        </p:txBody>
      </p:sp>
      <p:sp>
        <p:nvSpPr>
          <p:cNvPr id="20" name="Title 1">
            <a:extLst>
              <a:ext uri="{FF2B5EF4-FFF2-40B4-BE49-F238E27FC236}">
                <a16:creationId xmlns:a16="http://schemas.microsoft.com/office/drawing/2014/main" id="{4245CF2C-9D02-4A11-96DF-97BD67B7344A}"/>
              </a:ext>
            </a:extLst>
          </p:cNvPr>
          <p:cNvSpPr txBox="1">
            <a:spLocks/>
          </p:cNvSpPr>
          <p:nvPr/>
        </p:nvSpPr>
        <p:spPr>
          <a:xfrm>
            <a:off x="363151" y="233225"/>
            <a:ext cx="9449064"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rgbClr val="3B6D5B"/>
                </a:solidFill>
              </a:rPr>
              <a:t>COMPANY: </a:t>
            </a:r>
            <a:r>
              <a:rPr lang="en-US" dirty="0">
                <a:solidFill>
                  <a:schemeClr val="bg1">
                    <a:lumMod val="50000"/>
                  </a:schemeClr>
                </a:solidFill>
              </a:rPr>
              <a:t>Internal Processes &amp; People KPIs</a:t>
            </a:r>
          </a:p>
        </p:txBody>
      </p:sp>
      <p:sp>
        <p:nvSpPr>
          <p:cNvPr id="32" name="Rounded Rectangle 31"/>
          <p:cNvSpPr/>
          <p:nvPr/>
        </p:nvSpPr>
        <p:spPr bwMode="auto">
          <a:xfrm>
            <a:off x="374625" y="969447"/>
            <a:ext cx="297753" cy="276200"/>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chemeClr val="bg1"/>
                </a:solidFill>
              </a:rPr>
              <a:t>54%</a:t>
            </a:r>
          </a:p>
        </p:txBody>
      </p:sp>
      <p:sp>
        <p:nvSpPr>
          <p:cNvPr id="33" name="Rounded Rectangle 32"/>
          <p:cNvSpPr/>
          <p:nvPr/>
        </p:nvSpPr>
        <p:spPr bwMode="auto">
          <a:xfrm>
            <a:off x="383242" y="3596799"/>
            <a:ext cx="297753" cy="276200"/>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129%</a:t>
            </a:r>
          </a:p>
        </p:txBody>
      </p:sp>
      <p:sp>
        <p:nvSpPr>
          <p:cNvPr id="17" name="Rectangle 16"/>
          <p:cNvSpPr/>
          <p:nvPr/>
        </p:nvSpPr>
        <p:spPr>
          <a:xfrm>
            <a:off x="4945860" y="6323014"/>
            <a:ext cx="457200" cy="182880"/>
          </a:xfrm>
          <a:prstGeom prst="rect">
            <a:avLst/>
          </a:prstGeom>
          <a:solidFill>
            <a:srgbClr val="0070C0"/>
          </a:solidFill>
        </p:spPr>
        <p:txBody>
          <a:bodyPr wrap="none" lIns="0" rIns="0">
            <a:noAutofit/>
          </a:bodyPr>
          <a:lstStyle/>
          <a:p>
            <a:pPr algn="ctr"/>
            <a:r>
              <a:rPr lang="en-US" sz="600" dirty="0">
                <a:solidFill>
                  <a:srgbClr val="FFFFFF"/>
                </a:solidFill>
                <a:latin typeface="Arial" panose="020B0604020202020204" pitchFamily="34" charset="0"/>
              </a:rPr>
              <a:t>Actual</a:t>
            </a:r>
            <a:r>
              <a:rPr lang="en-US" sz="600" dirty="0"/>
              <a:t> </a:t>
            </a:r>
          </a:p>
        </p:txBody>
      </p:sp>
      <p:sp>
        <p:nvSpPr>
          <p:cNvPr id="18" name="Rectangle 17"/>
          <p:cNvSpPr/>
          <p:nvPr/>
        </p:nvSpPr>
        <p:spPr>
          <a:xfrm>
            <a:off x="5520451" y="6296637"/>
            <a:ext cx="457200" cy="182880"/>
          </a:xfrm>
          <a:prstGeom prst="rect">
            <a:avLst/>
          </a:prstGeom>
          <a:noFill/>
        </p:spPr>
        <p:txBody>
          <a:bodyPr wrap="none" lIns="0" rIns="0">
            <a:noAutofit/>
          </a:bodyPr>
          <a:lstStyle/>
          <a:p>
            <a:pPr algn="ctr"/>
            <a:r>
              <a:rPr lang="en-US" sz="600" b="1" dirty="0">
                <a:solidFill>
                  <a:srgbClr val="C00000"/>
                </a:solidFill>
                <a:latin typeface="Arial" panose="020B0604020202020204" pitchFamily="34" charset="0"/>
              </a:rPr>
              <a:t>Target</a:t>
            </a:r>
            <a:endParaRPr lang="en-US" sz="600" b="1" dirty="0">
              <a:solidFill>
                <a:srgbClr val="C00000"/>
              </a:solidFill>
            </a:endParaRPr>
          </a:p>
        </p:txBody>
      </p:sp>
      <p:cxnSp>
        <p:nvCxnSpPr>
          <p:cNvPr id="19" name="Straight Connector 18"/>
          <p:cNvCxnSpPr/>
          <p:nvPr/>
        </p:nvCxnSpPr>
        <p:spPr>
          <a:xfrm>
            <a:off x="5590789" y="6462346"/>
            <a:ext cx="326431" cy="0"/>
          </a:xfrm>
          <a:prstGeom prst="line">
            <a:avLst/>
          </a:prstGeom>
          <a:ln w="1905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561668" y="990715"/>
            <a:ext cx="1246042" cy="27256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21" name="Rectangle 20"/>
          <p:cNvSpPr/>
          <p:nvPr/>
        </p:nvSpPr>
        <p:spPr>
          <a:xfrm>
            <a:off x="-1561668" y="1538769"/>
            <a:ext cx="603306" cy="27256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pic>
        <p:nvPicPr>
          <p:cNvPr id="5" name="Picture 4"/>
          <p:cNvPicPr>
            <a:picLocks noChangeAspect="1"/>
          </p:cNvPicPr>
          <p:nvPr/>
        </p:nvPicPr>
        <p:blipFill>
          <a:blip r:embed="rId3"/>
          <a:stretch>
            <a:fillRect/>
          </a:stretch>
        </p:blipFill>
        <p:spPr>
          <a:xfrm>
            <a:off x="729756" y="863137"/>
            <a:ext cx="11284252" cy="2651760"/>
          </a:xfrm>
          <a:prstGeom prst="rect">
            <a:avLst/>
          </a:prstGeom>
          <a:ln>
            <a:solidFill>
              <a:srgbClr val="000000"/>
            </a:solidFill>
          </a:ln>
        </p:spPr>
      </p:pic>
      <p:pic>
        <p:nvPicPr>
          <p:cNvPr id="6" name="Picture 5"/>
          <p:cNvPicPr>
            <a:picLocks noChangeAspect="1"/>
          </p:cNvPicPr>
          <p:nvPr/>
        </p:nvPicPr>
        <p:blipFill>
          <a:blip r:embed="rId4"/>
          <a:stretch>
            <a:fillRect/>
          </a:stretch>
        </p:blipFill>
        <p:spPr>
          <a:xfrm>
            <a:off x="729756" y="3506890"/>
            <a:ext cx="11284252" cy="2651760"/>
          </a:xfrm>
          <a:prstGeom prst="rect">
            <a:avLst/>
          </a:prstGeom>
          <a:ln>
            <a:solidFill>
              <a:srgbClr val="000000"/>
            </a:solidFill>
          </a:ln>
        </p:spPr>
      </p:pic>
    </p:spTree>
    <p:extLst>
      <p:ext uri="{BB962C8B-B14F-4D97-AF65-F5344CB8AC3E}">
        <p14:creationId xmlns:p14="http://schemas.microsoft.com/office/powerpoint/2010/main" val="2925652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4245CF2C-9D02-4A11-96DF-97BD67B7344A}"/>
              </a:ext>
            </a:extLst>
          </p:cNvPr>
          <p:cNvSpPr txBox="1">
            <a:spLocks/>
          </p:cNvSpPr>
          <p:nvPr/>
        </p:nvSpPr>
        <p:spPr>
          <a:xfrm>
            <a:off x="300086" y="233225"/>
            <a:ext cx="9512128"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chemeClr val="bg1">
                    <a:lumMod val="65000"/>
                  </a:schemeClr>
                </a:solidFill>
              </a:rPr>
              <a:t> </a:t>
            </a:r>
            <a:r>
              <a:rPr lang="en-US" dirty="0">
                <a:solidFill>
                  <a:schemeClr val="bg1">
                    <a:lumMod val="50000"/>
                  </a:schemeClr>
                </a:solidFill>
              </a:rPr>
              <a:t>Q1 Programs Performance</a:t>
            </a:r>
          </a:p>
        </p:txBody>
      </p:sp>
      <p:sp>
        <p:nvSpPr>
          <p:cNvPr id="122" name="Rounded Rectangle 121"/>
          <p:cNvSpPr/>
          <p:nvPr/>
        </p:nvSpPr>
        <p:spPr>
          <a:xfrm>
            <a:off x="4112494" y="1375095"/>
            <a:ext cx="1828800" cy="988480"/>
          </a:xfrm>
          <a:prstGeom prst="roundRect">
            <a:avLst>
              <a:gd name="adj" fmla="val 8341"/>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72009" rIns="0" bIns="0" rtlCol="0" anchor="t"/>
          <a:lstStyle/>
          <a:p>
            <a:pPr algn="ctr"/>
            <a:r>
              <a:rPr lang="en-US" sz="1100" b="1" kern="0" dirty="0">
                <a:solidFill>
                  <a:schemeClr val="bg2">
                    <a:lumMod val="10000"/>
                  </a:schemeClr>
                </a:solidFill>
              </a:rPr>
              <a:t>Industry </a:t>
            </a:r>
          </a:p>
          <a:p>
            <a:pPr algn="ctr"/>
            <a:r>
              <a:rPr lang="en-US" sz="1100" b="1" kern="0" dirty="0">
                <a:solidFill>
                  <a:schemeClr val="bg2">
                    <a:lumMod val="10000"/>
                  </a:schemeClr>
                </a:solidFill>
              </a:rPr>
              <a:t>Program</a:t>
            </a:r>
          </a:p>
        </p:txBody>
      </p:sp>
      <p:sp>
        <p:nvSpPr>
          <p:cNvPr id="123" name="Rounded Rectangle 8">
            <a:extLst>
              <a:ext uri="{FF2B5EF4-FFF2-40B4-BE49-F238E27FC236}">
                <a16:creationId xmlns:a16="http://schemas.microsoft.com/office/drawing/2014/main" id="{F59637D8-3D3F-4D95-8D3E-97B053294CE6}"/>
              </a:ext>
            </a:extLst>
          </p:cNvPr>
          <p:cNvSpPr/>
          <p:nvPr/>
        </p:nvSpPr>
        <p:spPr>
          <a:xfrm>
            <a:off x="9831104" y="1375095"/>
            <a:ext cx="1828800" cy="988480"/>
          </a:xfrm>
          <a:prstGeom prst="roundRect">
            <a:avLst>
              <a:gd name="adj" fmla="val 3716"/>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72009" rIns="0" bIns="0" rtlCol="0" anchor="t"/>
          <a:lstStyle/>
          <a:p>
            <a:pPr algn="ctr"/>
            <a:r>
              <a:rPr lang="en-US" sz="1100" b="1" kern="0" dirty="0">
                <a:solidFill>
                  <a:schemeClr val="bg2">
                    <a:lumMod val="10000"/>
                  </a:schemeClr>
                </a:solidFill>
              </a:rPr>
              <a:t>Finance &amp; Accounting Program</a:t>
            </a:r>
          </a:p>
        </p:txBody>
      </p:sp>
      <p:sp>
        <p:nvSpPr>
          <p:cNvPr id="124" name="Rounded Rectangle 123"/>
          <p:cNvSpPr/>
          <p:nvPr/>
        </p:nvSpPr>
        <p:spPr>
          <a:xfrm>
            <a:off x="300086" y="1375095"/>
            <a:ext cx="1828800" cy="988480"/>
          </a:xfrm>
          <a:prstGeom prst="roundRect">
            <a:avLst>
              <a:gd name="adj" fmla="val 6491"/>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72009" rIns="0" bIns="0" rtlCol="0" anchor="t"/>
          <a:lstStyle/>
          <a:p>
            <a:pPr algn="ctr"/>
            <a:r>
              <a:rPr lang="en-US" sz="1100" b="1" kern="0" dirty="0">
                <a:solidFill>
                  <a:schemeClr val="bg2">
                    <a:lumMod val="10000"/>
                  </a:schemeClr>
                </a:solidFill>
              </a:rPr>
              <a:t>Investment </a:t>
            </a:r>
          </a:p>
          <a:p>
            <a:pPr algn="ctr"/>
            <a:r>
              <a:rPr lang="en-US" sz="1100" b="1" kern="0" dirty="0">
                <a:solidFill>
                  <a:schemeClr val="bg2">
                    <a:lumMod val="10000"/>
                  </a:schemeClr>
                </a:solidFill>
              </a:rPr>
              <a:t>Program</a:t>
            </a:r>
          </a:p>
        </p:txBody>
      </p:sp>
      <p:sp>
        <p:nvSpPr>
          <p:cNvPr id="125" name="Rounded Rectangle 124"/>
          <p:cNvSpPr/>
          <p:nvPr/>
        </p:nvSpPr>
        <p:spPr>
          <a:xfrm>
            <a:off x="2206290" y="1375095"/>
            <a:ext cx="1828800" cy="988480"/>
          </a:xfrm>
          <a:prstGeom prst="roundRect">
            <a:avLst>
              <a:gd name="adj" fmla="val 9267"/>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72009" rIns="0" bIns="0" rtlCol="0" anchor="t"/>
          <a:lstStyle/>
          <a:p>
            <a:pPr algn="ctr"/>
            <a:r>
              <a:rPr lang="en-US" sz="1100" b="1" kern="0" dirty="0">
                <a:solidFill>
                  <a:schemeClr val="bg2">
                    <a:lumMod val="10000"/>
                  </a:schemeClr>
                </a:solidFill>
              </a:rPr>
              <a:t>Real Estate </a:t>
            </a:r>
          </a:p>
          <a:p>
            <a:pPr algn="ctr"/>
            <a:r>
              <a:rPr lang="en-US" sz="1100" b="1" kern="0" dirty="0">
                <a:solidFill>
                  <a:schemeClr val="bg2">
                    <a:lumMod val="10000"/>
                  </a:schemeClr>
                </a:solidFill>
              </a:rPr>
              <a:t>Program</a:t>
            </a:r>
          </a:p>
        </p:txBody>
      </p:sp>
      <p:sp>
        <p:nvSpPr>
          <p:cNvPr id="126" name="Rounded Rectangle 125"/>
          <p:cNvSpPr/>
          <p:nvPr/>
        </p:nvSpPr>
        <p:spPr>
          <a:xfrm>
            <a:off x="7924902" y="1375095"/>
            <a:ext cx="1828800" cy="988480"/>
          </a:xfrm>
          <a:prstGeom prst="roundRect">
            <a:avLst>
              <a:gd name="adj" fmla="val 9267"/>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72009" rIns="0" bIns="0" rtlCol="0" anchor="t"/>
          <a:lstStyle/>
          <a:p>
            <a:pPr algn="ctr"/>
            <a:r>
              <a:rPr lang="en-US" sz="1100" b="1" kern="0" dirty="0">
                <a:solidFill>
                  <a:schemeClr val="bg2">
                    <a:lumMod val="10000"/>
                  </a:schemeClr>
                </a:solidFill>
              </a:rPr>
              <a:t>Business Services </a:t>
            </a:r>
          </a:p>
          <a:p>
            <a:pPr algn="ctr"/>
            <a:r>
              <a:rPr lang="en-US" sz="1100" b="1" kern="0" dirty="0">
                <a:solidFill>
                  <a:schemeClr val="bg2">
                    <a:lumMod val="10000"/>
                  </a:schemeClr>
                </a:solidFill>
              </a:rPr>
              <a:t>Program</a:t>
            </a:r>
          </a:p>
        </p:txBody>
      </p:sp>
      <p:sp>
        <p:nvSpPr>
          <p:cNvPr id="127" name="Rectangle 126"/>
          <p:cNvSpPr/>
          <p:nvPr/>
        </p:nvSpPr>
        <p:spPr>
          <a:xfrm>
            <a:off x="300543" y="2921841"/>
            <a:ext cx="1828800" cy="2762632"/>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5" tIns="0" rIns="0" bIns="0" rtlCol="0" anchor="t"/>
          <a:lstStyle/>
          <a:p>
            <a:pPr marL="57150" indent="-57150" fontAlgn="ctr">
              <a:buFont typeface="+mj-lt"/>
              <a:buAutoNum type="arabicPeriod"/>
            </a:pPr>
            <a:endParaRPr lang="en-US" sz="900" dirty="0">
              <a:solidFill>
                <a:srgbClr val="0C0001"/>
              </a:solidFill>
            </a:endParaRPr>
          </a:p>
          <a:p>
            <a:pPr marL="117475" indent="-117475" fontAlgn="ctr">
              <a:buFont typeface="+mj-lt"/>
              <a:buAutoNum type="arabicPeriod"/>
            </a:pPr>
            <a:r>
              <a:rPr lang="en-US" sz="900" dirty="0">
                <a:solidFill>
                  <a:srgbClr val="0C0001"/>
                </a:solidFill>
              </a:rPr>
              <a:t>Initiative (Manager Initials)</a:t>
            </a: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endParaRPr lang="en-US" sz="900" dirty="0">
              <a:solidFill>
                <a:srgbClr val="0C0001"/>
              </a:solidFill>
            </a:endParaRPr>
          </a:p>
        </p:txBody>
      </p:sp>
      <p:sp>
        <p:nvSpPr>
          <p:cNvPr id="128" name="Rectangle 127"/>
          <p:cNvSpPr/>
          <p:nvPr/>
        </p:nvSpPr>
        <p:spPr>
          <a:xfrm>
            <a:off x="304730" y="2430957"/>
            <a:ext cx="1828800" cy="4235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1000" b="1" kern="0" dirty="0">
                <a:solidFill>
                  <a:schemeClr val="bg2">
                    <a:lumMod val="10000"/>
                  </a:schemeClr>
                </a:solidFill>
              </a:rPr>
              <a:t>Sponsor: Saleh</a:t>
            </a:r>
          </a:p>
        </p:txBody>
      </p:sp>
      <p:pic>
        <p:nvPicPr>
          <p:cNvPr id="129" name="Picture 3" descr="C:\Users\Pawel.Zoltko\Downloads\efficiency (1).png"/>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28435" y="1920780"/>
            <a:ext cx="343132" cy="343132"/>
          </a:xfrm>
          <a:prstGeom prst="rect">
            <a:avLst/>
          </a:prstGeom>
          <a:noFill/>
          <a:extLst>
            <a:ext uri="{909E8E84-426E-40DD-AFC4-6F175D3DCCD1}">
              <a14:hiddenFill xmlns:a14="http://schemas.microsoft.com/office/drawing/2010/main">
                <a:solidFill>
                  <a:srgbClr val="FFFFFF"/>
                </a:solidFill>
              </a14:hiddenFill>
            </a:ext>
          </a:extLst>
        </p:spPr>
      </p:pic>
      <p:pic>
        <p:nvPicPr>
          <p:cNvPr id="130" name="Picture 6" descr="C:\Users\Pawel.Zoltko\Downloads\teamwork.png"/>
          <p:cNvPicPr>
            <a:picLocks noChangeAspect="1" noChangeArrowheads="1"/>
          </p:cNvPicPr>
          <p:nvPr/>
        </p:nvPicPr>
        <p:blipFill>
          <a:blip r:embed="rId5">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650101" y="1907699"/>
            <a:ext cx="356213" cy="356213"/>
          </a:xfrm>
          <a:prstGeom prst="rect">
            <a:avLst/>
          </a:prstGeom>
          <a:noFill/>
          <a:extLst>
            <a:ext uri="{909E8E84-426E-40DD-AFC4-6F175D3DCCD1}">
              <a14:hiddenFill xmlns:a14="http://schemas.microsoft.com/office/drawing/2010/main">
                <a:solidFill>
                  <a:srgbClr val="FFFFFF"/>
                </a:solidFill>
              </a14:hiddenFill>
            </a:ext>
          </a:extLst>
        </p:spPr>
      </p:pic>
      <p:sp>
        <p:nvSpPr>
          <p:cNvPr id="131" name="Rounded Rectangle 7">
            <a:extLst>
              <a:ext uri="{FF2B5EF4-FFF2-40B4-BE49-F238E27FC236}">
                <a16:creationId xmlns:a16="http://schemas.microsoft.com/office/drawing/2014/main" id="{50871766-50DD-4D8A-AFC1-903AA36CB01C}"/>
              </a:ext>
            </a:extLst>
          </p:cNvPr>
          <p:cNvSpPr/>
          <p:nvPr/>
        </p:nvSpPr>
        <p:spPr>
          <a:xfrm>
            <a:off x="6018698" y="1375095"/>
            <a:ext cx="1828800" cy="988480"/>
          </a:xfrm>
          <a:prstGeom prst="roundRect">
            <a:avLst>
              <a:gd name="adj" fmla="val 8341"/>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72009" rIns="0" bIns="0" rtlCol="0" anchor="t"/>
          <a:lstStyle/>
          <a:p>
            <a:pPr algn="ctr"/>
            <a:r>
              <a:rPr lang="en-US" sz="1100" b="1" kern="0" dirty="0">
                <a:solidFill>
                  <a:schemeClr val="bg2">
                    <a:lumMod val="10000"/>
                  </a:schemeClr>
                </a:solidFill>
              </a:rPr>
              <a:t>Hospitality </a:t>
            </a:r>
          </a:p>
          <a:p>
            <a:pPr algn="ctr"/>
            <a:r>
              <a:rPr lang="en-US" sz="1100" b="1" kern="0" dirty="0">
                <a:solidFill>
                  <a:schemeClr val="bg2">
                    <a:lumMod val="10000"/>
                  </a:schemeClr>
                </a:solidFill>
              </a:rPr>
              <a:t>Program</a:t>
            </a:r>
          </a:p>
        </p:txBody>
      </p:sp>
      <p:pic>
        <p:nvPicPr>
          <p:cNvPr id="132" name="Picture 4" descr="C:\Users\Pawel.Zoltko\Downloads\progress-report (1).png"/>
          <p:cNvPicPr>
            <a:picLocks noChangeAspect="1" noChangeArrowheads="1"/>
          </p:cNvPicPr>
          <p:nvPr/>
        </p:nvPicPr>
        <p:blipFill>
          <a:blip r:embed="rId6">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0466" y="1919004"/>
            <a:ext cx="323288" cy="323288"/>
          </a:xfrm>
          <a:prstGeom prst="rect">
            <a:avLst/>
          </a:prstGeom>
          <a:noFill/>
          <a:extLst>
            <a:ext uri="{909E8E84-426E-40DD-AFC4-6F175D3DCCD1}">
              <a14:hiddenFill xmlns:a14="http://schemas.microsoft.com/office/drawing/2010/main">
                <a:solidFill>
                  <a:srgbClr val="FFFFFF"/>
                </a:solidFill>
              </a14:hiddenFill>
            </a:ext>
          </a:extLst>
        </p:spPr>
      </p:pic>
      <p:sp>
        <p:nvSpPr>
          <p:cNvPr id="133" name="Rectangle 132">
            <a:extLst>
              <a:ext uri="{FF2B5EF4-FFF2-40B4-BE49-F238E27FC236}">
                <a16:creationId xmlns:a16="http://schemas.microsoft.com/office/drawing/2014/main" id="{A6E2FFB9-9443-4F87-A521-E8711F9368C8}"/>
              </a:ext>
            </a:extLst>
          </p:cNvPr>
          <p:cNvSpPr/>
          <p:nvPr/>
        </p:nvSpPr>
        <p:spPr>
          <a:xfrm>
            <a:off x="2206654" y="2921840"/>
            <a:ext cx="1828800" cy="2762633"/>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5" tIns="0" rIns="0" bIns="0" rtlCol="0" anchor="t"/>
          <a:lstStyle/>
          <a:p>
            <a:pPr marL="57150" indent="-57150" fontAlgn="ctr">
              <a:buFont typeface="+mj-lt"/>
              <a:buAutoNum type="arabicPeriod"/>
            </a:pPr>
            <a:endParaRPr lang="en-US" sz="900" dirty="0">
              <a:solidFill>
                <a:srgbClr val="0C0001"/>
              </a:solidFill>
            </a:endParaRPr>
          </a:p>
          <a:p>
            <a:pPr marL="117475" indent="-117475" fontAlgn="ctr">
              <a:buFont typeface="+mj-lt"/>
              <a:buAutoNum type="arabicPeriod"/>
            </a:pPr>
            <a:r>
              <a:rPr lang="en-US" sz="900" dirty="0">
                <a:solidFill>
                  <a:srgbClr val="0C0001"/>
                </a:solidFill>
              </a:rPr>
              <a:t>Initiative (Manager Initials)</a:t>
            </a: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endParaRPr lang="en-US" sz="900" dirty="0">
              <a:solidFill>
                <a:srgbClr val="0C0001"/>
              </a:solidFill>
            </a:endParaRPr>
          </a:p>
        </p:txBody>
      </p:sp>
      <p:sp>
        <p:nvSpPr>
          <p:cNvPr id="134" name="Rectangle 133">
            <a:extLst>
              <a:ext uri="{FF2B5EF4-FFF2-40B4-BE49-F238E27FC236}">
                <a16:creationId xmlns:a16="http://schemas.microsoft.com/office/drawing/2014/main" id="{01C939FA-ED76-4224-8F2A-F8DCB10126E5}"/>
              </a:ext>
            </a:extLst>
          </p:cNvPr>
          <p:cNvSpPr/>
          <p:nvPr/>
        </p:nvSpPr>
        <p:spPr>
          <a:xfrm>
            <a:off x="4112765" y="2921840"/>
            <a:ext cx="1828800" cy="2762633"/>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5" tIns="0" rIns="0" bIns="0" rtlCol="0" anchor="t"/>
          <a:lstStyle/>
          <a:p>
            <a:pPr marL="57150" indent="-57150" fontAlgn="ctr">
              <a:buFont typeface="+mj-lt"/>
              <a:buAutoNum type="arabicPeriod"/>
            </a:pPr>
            <a:endParaRPr lang="en-US" sz="900" dirty="0">
              <a:solidFill>
                <a:srgbClr val="0C0001"/>
              </a:solidFill>
            </a:endParaRPr>
          </a:p>
          <a:p>
            <a:pPr marL="117475" indent="-117475" fontAlgn="ctr">
              <a:buFont typeface="+mj-lt"/>
              <a:buAutoNum type="arabicPeriod"/>
            </a:pPr>
            <a:r>
              <a:rPr lang="en-US" sz="900" dirty="0">
                <a:solidFill>
                  <a:srgbClr val="0C0001"/>
                </a:solidFill>
              </a:rPr>
              <a:t>Initiative (Manager Initials)</a:t>
            </a: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r>
              <a:rPr lang="en-US" sz="900" b="1" dirty="0">
                <a:solidFill>
                  <a:schemeClr val="bg1">
                    <a:lumMod val="50000"/>
                  </a:schemeClr>
                </a:solidFill>
              </a:rPr>
              <a:t>)</a:t>
            </a:r>
            <a:endParaRPr lang="en-US" sz="900" b="1" i="1" dirty="0">
              <a:solidFill>
                <a:schemeClr val="bg1">
                  <a:lumMod val="50000"/>
                </a:schemeClr>
              </a:solidFill>
            </a:endParaRPr>
          </a:p>
          <a:p>
            <a:pPr fontAlgn="ctr"/>
            <a:endParaRPr lang="en-US" sz="900" dirty="0">
              <a:solidFill>
                <a:srgbClr val="0C0001"/>
              </a:solidFill>
            </a:endParaRPr>
          </a:p>
        </p:txBody>
      </p:sp>
      <p:sp>
        <p:nvSpPr>
          <p:cNvPr id="135" name="Rectangle 134">
            <a:extLst>
              <a:ext uri="{FF2B5EF4-FFF2-40B4-BE49-F238E27FC236}">
                <a16:creationId xmlns:a16="http://schemas.microsoft.com/office/drawing/2014/main" id="{3DB539CC-B5C5-44CD-A937-FF638334DB68}"/>
              </a:ext>
            </a:extLst>
          </p:cNvPr>
          <p:cNvSpPr/>
          <p:nvPr/>
        </p:nvSpPr>
        <p:spPr>
          <a:xfrm>
            <a:off x="6018876" y="2921840"/>
            <a:ext cx="1828800" cy="2762633"/>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5" tIns="0" rIns="0" bIns="0" rtlCol="0" anchor="t"/>
          <a:lstStyle/>
          <a:p>
            <a:pPr marL="117475" indent="-117475" fontAlgn="ctr">
              <a:buFont typeface="+mj-lt"/>
              <a:buAutoNum type="arabicPeriod"/>
            </a:pPr>
            <a:endParaRPr lang="en-US" sz="900" dirty="0">
              <a:solidFill>
                <a:srgbClr val="0C0001"/>
              </a:solidFill>
            </a:endParaRP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p:txBody>
      </p:sp>
      <p:sp>
        <p:nvSpPr>
          <p:cNvPr id="136" name="Rectangle 135">
            <a:extLst>
              <a:ext uri="{FF2B5EF4-FFF2-40B4-BE49-F238E27FC236}">
                <a16:creationId xmlns:a16="http://schemas.microsoft.com/office/drawing/2014/main" id="{959F5793-B174-4076-918F-04AECC4226F5}"/>
              </a:ext>
            </a:extLst>
          </p:cNvPr>
          <p:cNvSpPr/>
          <p:nvPr/>
        </p:nvSpPr>
        <p:spPr>
          <a:xfrm>
            <a:off x="7924987" y="2921840"/>
            <a:ext cx="1828800" cy="2762633"/>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5" tIns="0" rIns="0" bIns="0" rtlCol="0" anchor="t"/>
          <a:lstStyle/>
          <a:p>
            <a:pPr marL="57150" indent="-57150" fontAlgn="ctr">
              <a:buFont typeface="+mj-lt"/>
              <a:buAutoNum type="arabicPeriod"/>
            </a:pPr>
            <a:endParaRPr lang="en-US" sz="900" dirty="0">
              <a:solidFill>
                <a:srgbClr val="0C0001"/>
              </a:solidFill>
            </a:endParaRPr>
          </a:p>
          <a:p>
            <a:pPr marL="117475" indent="-117475" fontAlgn="ctr">
              <a:buFont typeface="+mj-lt"/>
              <a:buAutoNum type="arabicPeriod"/>
            </a:pPr>
            <a:r>
              <a:rPr lang="en-US" sz="900" dirty="0">
                <a:solidFill>
                  <a:srgbClr val="0C0001"/>
                </a:solidFill>
              </a:rPr>
              <a:t>Initiative (Manager Initials)</a:t>
            </a: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rgbClr val="0C0001"/>
                </a:solidFill>
              </a:rPr>
              <a:t>Initiative (Manager Initials)</a:t>
            </a:r>
            <a:endParaRPr lang="en-US" sz="900" b="1" dirty="0">
              <a:solidFill>
                <a:srgbClr val="0C0001"/>
              </a:solidFill>
            </a:endParaRP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p:txBody>
      </p:sp>
      <p:sp>
        <p:nvSpPr>
          <p:cNvPr id="137" name="Rectangle 136">
            <a:extLst>
              <a:ext uri="{FF2B5EF4-FFF2-40B4-BE49-F238E27FC236}">
                <a16:creationId xmlns:a16="http://schemas.microsoft.com/office/drawing/2014/main" id="{E2387764-6D27-434B-B042-402240301234}"/>
              </a:ext>
            </a:extLst>
          </p:cNvPr>
          <p:cNvSpPr/>
          <p:nvPr/>
        </p:nvSpPr>
        <p:spPr>
          <a:xfrm>
            <a:off x="9831099" y="2921840"/>
            <a:ext cx="1828800" cy="2762633"/>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5" tIns="0" rIns="0" bIns="0" rtlCol="0" anchor="t"/>
          <a:lstStyle/>
          <a:p>
            <a:pPr marL="57150" indent="-57150" fontAlgn="ctr">
              <a:buFont typeface="+mj-lt"/>
              <a:buAutoNum type="arabicPeriod"/>
            </a:pPr>
            <a:endParaRPr lang="en-US" sz="900" dirty="0">
              <a:solidFill>
                <a:srgbClr val="0C0001"/>
              </a:solidFill>
            </a:endParaRPr>
          </a:p>
          <a:p>
            <a:pPr marL="117475" indent="-117475" fontAlgn="ctr">
              <a:buFont typeface="+mj-lt"/>
              <a:buAutoNum type="arabicPeriod"/>
            </a:pPr>
            <a:r>
              <a:rPr lang="en-US" sz="900" dirty="0">
                <a:solidFill>
                  <a:srgbClr val="0C0001"/>
                </a:solidFill>
              </a:rPr>
              <a:t>Initiative (Manager Initials)</a:t>
            </a:r>
          </a:p>
          <a:p>
            <a:pPr marL="117475" indent="-117475" fontAlgn="ctr">
              <a:buFont typeface="+mj-lt"/>
              <a:buAutoNum type="arabicPeriod"/>
            </a:pPr>
            <a:r>
              <a:rPr lang="en-US" sz="900" dirty="0">
                <a:solidFill>
                  <a:srgbClr val="0C0001"/>
                </a:solidFill>
              </a:rPr>
              <a:t>Initiative (Manager Initials)</a:t>
            </a:r>
            <a:endParaRPr lang="en-US" sz="900" dirty="0">
              <a:solidFill>
                <a:schemeClr val="bg1">
                  <a:lumMod val="50000"/>
                </a:schemeClr>
              </a:solidFill>
            </a:endParaRP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p>
          <a:p>
            <a:pPr marL="117475" indent="-117475" fontAlgn="ctr">
              <a:buFont typeface="+mj-lt"/>
              <a:buAutoNum type="arabicPeriod"/>
            </a:pPr>
            <a:r>
              <a:rPr lang="en-US" sz="900" dirty="0">
                <a:solidFill>
                  <a:schemeClr val="bg1">
                    <a:lumMod val="50000"/>
                  </a:schemeClr>
                </a:solidFill>
              </a:rPr>
              <a:t>Initiative (Manager Initials)</a:t>
            </a:r>
            <a:endParaRPr lang="en-US" sz="900" b="1" dirty="0">
              <a:solidFill>
                <a:schemeClr val="bg1">
                  <a:lumMod val="50000"/>
                </a:schemeClr>
              </a:solidFill>
            </a:endParaRPr>
          </a:p>
        </p:txBody>
      </p:sp>
      <p:sp>
        <p:nvSpPr>
          <p:cNvPr id="138" name="Rectangle 137"/>
          <p:cNvSpPr/>
          <p:nvPr/>
        </p:nvSpPr>
        <p:spPr>
          <a:xfrm>
            <a:off x="2210004" y="2430957"/>
            <a:ext cx="1828800" cy="4235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1000" b="1" kern="0" dirty="0">
                <a:solidFill>
                  <a:schemeClr val="bg2">
                    <a:lumMod val="10000"/>
                  </a:schemeClr>
                </a:solidFill>
              </a:rPr>
              <a:t>Sponsor: </a:t>
            </a:r>
            <a:r>
              <a:rPr lang="en-US" sz="1000" b="1" kern="0" dirty="0" err="1">
                <a:solidFill>
                  <a:schemeClr val="bg2">
                    <a:lumMod val="10000"/>
                  </a:schemeClr>
                </a:solidFill>
              </a:rPr>
              <a:t>Aiman</a:t>
            </a:r>
            <a:endParaRPr lang="en-US" sz="1000" b="1" kern="0" dirty="0">
              <a:solidFill>
                <a:schemeClr val="bg2">
                  <a:lumMod val="10000"/>
                </a:schemeClr>
              </a:solidFill>
            </a:endParaRPr>
          </a:p>
        </p:txBody>
      </p:sp>
      <p:sp>
        <p:nvSpPr>
          <p:cNvPr id="139" name="Rectangle 138"/>
          <p:cNvSpPr/>
          <p:nvPr/>
        </p:nvSpPr>
        <p:spPr>
          <a:xfrm>
            <a:off x="4115278" y="2430957"/>
            <a:ext cx="1828800" cy="4235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1000" b="1" kern="0" dirty="0">
                <a:solidFill>
                  <a:schemeClr val="bg2">
                    <a:lumMod val="10000"/>
                  </a:schemeClr>
                </a:solidFill>
              </a:rPr>
              <a:t>Sponsor: </a:t>
            </a:r>
            <a:r>
              <a:rPr lang="en-US" sz="1000" b="1" kern="0" dirty="0" err="1">
                <a:solidFill>
                  <a:schemeClr val="bg2">
                    <a:lumMod val="10000"/>
                  </a:schemeClr>
                </a:solidFill>
              </a:rPr>
              <a:t>Tandon</a:t>
            </a:r>
            <a:endParaRPr lang="en-US" sz="1000" b="1" kern="0" dirty="0">
              <a:solidFill>
                <a:schemeClr val="bg2">
                  <a:lumMod val="10000"/>
                </a:schemeClr>
              </a:solidFill>
            </a:endParaRPr>
          </a:p>
        </p:txBody>
      </p:sp>
      <p:sp>
        <p:nvSpPr>
          <p:cNvPr id="140" name="Rectangle 139"/>
          <p:cNvSpPr/>
          <p:nvPr/>
        </p:nvSpPr>
        <p:spPr>
          <a:xfrm>
            <a:off x="6020552" y="2430957"/>
            <a:ext cx="1828800" cy="4235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1000" b="1" kern="0" dirty="0">
                <a:solidFill>
                  <a:schemeClr val="bg2">
                    <a:lumMod val="10000"/>
                  </a:schemeClr>
                </a:solidFill>
              </a:rPr>
              <a:t>Sponsor: Amir </a:t>
            </a:r>
          </a:p>
        </p:txBody>
      </p:sp>
      <p:sp>
        <p:nvSpPr>
          <p:cNvPr id="141" name="Rectangle 140"/>
          <p:cNvSpPr/>
          <p:nvPr/>
        </p:nvSpPr>
        <p:spPr>
          <a:xfrm>
            <a:off x="7925826" y="2430957"/>
            <a:ext cx="1828800" cy="4235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1000" b="1" kern="0" dirty="0">
                <a:solidFill>
                  <a:schemeClr val="bg2">
                    <a:lumMod val="10000"/>
                  </a:schemeClr>
                </a:solidFill>
              </a:rPr>
              <a:t>Sponsor: Tariq </a:t>
            </a:r>
          </a:p>
        </p:txBody>
      </p:sp>
      <p:sp>
        <p:nvSpPr>
          <p:cNvPr id="142" name="Rectangle 141"/>
          <p:cNvSpPr/>
          <p:nvPr/>
        </p:nvSpPr>
        <p:spPr>
          <a:xfrm>
            <a:off x="9831099" y="2430957"/>
            <a:ext cx="1828800" cy="423509"/>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1000" b="1" kern="0" dirty="0">
                <a:solidFill>
                  <a:schemeClr val="bg2">
                    <a:lumMod val="10000"/>
                  </a:schemeClr>
                </a:solidFill>
              </a:rPr>
              <a:t>Sponsor: Halim</a:t>
            </a:r>
          </a:p>
        </p:txBody>
      </p:sp>
      <p:sp>
        <p:nvSpPr>
          <p:cNvPr id="143" name="TextBox 142"/>
          <p:cNvSpPr txBox="1"/>
          <p:nvPr/>
        </p:nvSpPr>
        <p:spPr>
          <a:xfrm>
            <a:off x="977970" y="913211"/>
            <a:ext cx="446315" cy="430887"/>
          </a:xfrm>
          <a:prstGeom prst="rect">
            <a:avLst/>
          </a:prstGeom>
          <a:noFill/>
        </p:spPr>
        <p:txBody>
          <a:bodyPr wrap="square" lIns="0" tIns="0" rIns="0" bIns="0" rtlCol="0">
            <a:spAutoFit/>
          </a:bodyPr>
          <a:lstStyle/>
          <a:p>
            <a:pPr algn="ctr"/>
            <a:r>
              <a:rPr lang="en-US" sz="2800" b="1" kern="0" dirty="0">
                <a:solidFill>
                  <a:srgbClr val="0070C0"/>
                </a:solidFill>
              </a:rPr>
              <a:t>1</a:t>
            </a:r>
          </a:p>
        </p:txBody>
      </p:sp>
      <p:sp>
        <p:nvSpPr>
          <p:cNvPr id="144" name="TextBox 143"/>
          <p:cNvSpPr txBox="1"/>
          <p:nvPr/>
        </p:nvSpPr>
        <p:spPr>
          <a:xfrm>
            <a:off x="2877407" y="913211"/>
            <a:ext cx="446315" cy="430887"/>
          </a:xfrm>
          <a:prstGeom prst="rect">
            <a:avLst/>
          </a:prstGeom>
          <a:noFill/>
        </p:spPr>
        <p:txBody>
          <a:bodyPr wrap="square" lIns="0" tIns="0" rIns="0" bIns="0" rtlCol="0">
            <a:spAutoFit/>
          </a:bodyPr>
          <a:lstStyle/>
          <a:p>
            <a:pPr algn="ctr"/>
            <a:r>
              <a:rPr lang="en-US" sz="2800" b="1" kern="0" dirty="0">
                <a:solidFill>
                  <a:srgbClr val="0070C0"/>
                </a:solidFill>
              </a:rPr>
              <a:t>2</a:t>
            </a:r>
          </a:p>
        </p:txBody>
      </p:sp>
      <p:sp>
        <p:nvSpPr>
          <p:cNvPr id="145" name="TextBox 144"/>
          <p:cNvSpPr txBox="1"/>
          <p:nvPr/>
        </p:nvSpPr>
        <p:spPr>
          <a:xfrm>
            <a:off x="4776844" y="913211"/>
            <a:ext cx="446315" cy="430887"/>
          </a:xfrm>
          <a:prstGeom prst="rect">
            <a:avLst/>
          </a:prstGeom>
          <a:noFill/>
        </p:spPr>
        <p:txBody>
          <a:bodyPr wrap="square" lIns="0" tIns="0" rIns="0" bIns="0" rtlCol="0">
            <a:spAutoFit/>
          </a:bodyPr>
          <a:lstStyle/>
          <a:p>
            <a:pPr algn="ctr"/>
            <a:r>
              <a:rPr lang="en-US" sz="2800" b="1" kern="0" dirty="0">
                <a:solidFill>
                  <a:srgbClr val="0070C0"/>
                </a:solidFill>
              </a:rPr>
              <a:t>3</a:t>
            </a:r>
          </a:p>
        </p:txBody>
      </p:sp>
      <p:sp>
        <p:nvSpPr>
          <p:cNvPr id="146" name="TextBox 145"/>
          <p:cNvSpPr txBox="1"/>
          <p:nvPr/>
        </p:nvSpPr>
        <p:spPr>
          <a:xfrm>
            <a:off x="6676281" y="913211"/>
            <a:ext cx="446315" cy="430887"/>
          </a:xfrm>
          <a:prstGeom prst="rect">
            <a:avLst/>
          </a:prstGeom>
          <a:noFill/>
        </p:spPr>
        <p:txBody>
          <a:bodyPr wrap="square" lIns="0" tIns="0" rIns="0" bIns="0" rtlCol="0">
            <a:spAutoFit/>
          </a:bodyPr>
          <a:lstStyle/>
          <a:p>
            <a:pPr algn="ctr"/>
            <a:r>
              <a:rPr lang="en-US" sz="2800" b="1" kern="0" dirty="0">
                <a:solidFill>
                  <a:srgbClr val="0070C0"/>
                </a:solidFill>
              </a:rPr>
              <a:t>4</a:t>
            </a:r>
          </a:p>
        </p:txBody>
      </p:sp>
      <p:sp>
        <p:nvSpPr>
          <p:cNvPr id="147" name="TextBox 146"/>
          <p:cNvSpPr txBox="1"/>
          <p:nvPr/>
        </p:nvSpPr>
        <p:spPr>
          <a:xfrm>
            <a:off x="8575718" y="913211"/>
            <a:ext cx="446315" cy="430887"/>
          </a:xfrm>
          <a:prstGeom prst="rect">
            <a:avLst/>
          </a:prstGeom>
          <a:noFill/>
        </p:spPr>
        <p:txBody>
          <a:bodyPr wrap="square" lIns="0" tIns="0" rIns="0" bIns="0" rtlCol="0">
            <a:spAutoFit/>
          </a:bodyPr>
          <a:lstStyle/>
          <a:p>
            <a:pPr algn="ctr"/>
            <a:r>
              <a:rPr lang="en-US" sz="2800" b="1" kern="0" dirty="0">
                <a:solidFill>
                  <a:srgbClr val="0070C0"/>
                </a:solidFill>
              </a:rPr>
              <a:t>5</a:t>
            </a:r>
          </a:p>
        </p:txBody>
      </p:sp>
      <p:sp>
        <p:nvSpPr>
          <p:cNvPr id="148" name="TextBox 147"/>
          <p:cNvSpPr txBox="1"/>
          <p:nvPr/>
        </p:nvSpPr>
        <p:spPr>
          <a:xfrm>
            <a:off x="10475156" y="913211"/>
            <a:ext cx="446315" cy="430887"/>
          </a:xfrm>
          <a:prstGeom prst="rect">
            <a:avLst/>
          </a:prstGeom>
          <a:noFill/>
        </p:spPr>
        <p:txBody>
          <a:bodyPr wrap="square" lIns="0" tIns="0" rIns="0" bIns="0" rtlCol="0">
            <a:spAutoFit/>
          </a:bodyPr>
          <a:lstStyle/>
          <a:p>
            <a:pPr algn="ctr"/>
            <a:r>
              <a:rPr lang="en-US" sz="2800" b="1" kern="0" dirty="0">
                <a:solidFill>
                  <a:srgbClr val="0070C0"/>
                </a:solidFill>
              </a:rPr>
              <a:t>6</a:t>
            </a:r>
          </a:p>
        </p:txBody>
      </p:sp>
      <p:sp>
        <p:nvSpPr>
          <p:cNvPr id="149" name="Rounded Rectangle 148"/>
          <p:cNvSpPr/>
          <p:nvPr/>
        </p:nvSpPr>
        <p:spPr bwMode="auto">
          <a:xfrm>
            <a:off x="1540606" y="6023724"/>
            <a:ext cx="297753" cy="287090"/>
          </a:xfrm>
          <a:prstGeom prst="roundRect">
            <a:avLst/>
          </a:prstGeom>
          <a:solidFill>
            <a:srgbClr val="92D05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0%</a:t>
            </a:r>
          </a:p>
        </p:txBody>
      </p:sp>
      <p:sp>
        <p:nvSpPr>
          <p:cNvPr id="150" name="Rounded Rectangle 149"/>
          <p:cNvSpPr/>
          <p:nvPr/>
        </p:nvSpPr>
        <p:spPr bwMode="auto">
          <a:xfrm>
            <a:off x="1540606"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Var.</a:t>
            </a:r>
          </a:p>
        </p:txBody>
      </p:sp>
      <p:sp>
        <p:nvSpPr>
          <p:cNvPr id="151" name="Rounded Rectangle 150"/>
          <p:cNvSpPr/>
          <p:nvPr/>
        </p:nvSpPr>
        <p:spPr bwMode="auto">
          <a:xfrm>
            <a:off x="1054516" y="6023724"/>
            <a:ext cx="297753" cy="287090"/>
          </a:xfrm>
          <a:prstGeom prst="roundRect">
            <a:avLst/>
          </a:prstGeom>
          <a:solidFill>
            <a:srgbClr val="0070C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chemeClr val="bg1"/>
                </a:solidFill>
              </a:rPr>
              <a:t>6%</a:t>
            </a:r>
          </a:p>
        </p:txBody>
      </p:sp>
      <p:sp>
        <p:nvSpPr>
          <p:cNvPr id="152" name="Rounded Rectangle 151"/>
          <p:cNvSpPr/>
          <p:nvPr/>
        </p:nvSpPr>
        <p:spPr bwMode="auto">
          <a:xfrm>
            <a:off x="1030722"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Actual</a:t>
            </a:r>
          </a:p>
        </p:txBody>
      </p:sp>
      <p:sp>
        <p:nvSpPr>
          <p:cNvPr id="153" name="Rounded Rectangle 152"/>
          <p:cNvSpPr/>
          <p:nvPr/>
        </p:nvSpPr>
        <p:spPr bwMode="auto">
          <a:xfrm>
            <a:off x="541853" y="6023724"/>
            <a:ext cx="297753" cy="287090"/>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6%</a:t>
            </a:r>
          </a:p>
        </p:txBody>
      </p:sp>
      <p:sp>
        <p:nvSpPr>
          <p:cNvPr id="154" name="Rounded Rectangle 153"/>
          <p:cNvSpPr/>
          <p:nvPr/>
        </p:nvSpPr>
        <p:spPr bwMode="auto">
          <a:xfrm>
            <a:off x="520838"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Plan</a:t>
            </a:r>
          </a:p>
        </p:txBody>
      </p:sp>
      <p:sp>
        <p:nvSpPr>
          <p:cNvPr id="155" name="Rectangle 154"/>
          <p:cNvSpPr/>
          <p:nvPr/>
        </p:nvSpPr>
        <p:spPr>
          <a:xfrm>
            <a:off x="300086" y="5746018"/>
            <a:ext cx="1828800" cy="65062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156" name="Rounded Rectangle 155"/>
          <p:cNvSpPr/>
          <p:nvPr/>
        </p:nvSpPr>
        <p:spPr bwMode="auto">
          <a:xfrm>
            <a:off x="3446810" y="6023724"/>
            <a:ext cx="297753" cy="287090"/>
          </a:xfrm>
          <a:prstGeom prst="roundRect">
            <a:avLst/>
          </a:prstGeom>
          <a:solidFill>
            <a:srgbClr val="92D05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1%</a:t>
            </a:r>
          </a:p>
        </p:txBody>
      </p:sp>
      <p:sp>
        <p:nvSpPr>
          <p:cNvPr id="157" name="Rounded Rectangle 156"/>
          <p:cNvSpPr/>
          <p:nvPr/>
        </p:nvSpPr>
        <p:spPr bwMode="auto">
          <a:xfrm>
            <a:off x="3446810"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Var.</a:t>
            </a:r>
          </a:p>
        </p:txBody>
      </p:sp>
      <p:sp>
        <p:nvSpPr>
          <p:cNvPr id="158" name="Rounded Rectangle 157"/>
          <p:cNvSpPr/>
          <p:nvPr/>
        </p:nvSpPr>
        <p:spPr bwMode="auto">
          <a:xfrm>
            <a:off x="2960720" y="6023724"/>
            <a:ext cx="297753" cy="287090"/>
          </a:xfrm>
          <a:prstGeom prst="roundRect">
            <a:avLst/>
          </a:prstGeom>
          <a:solidFill>
            <a:srgbClr val="0070C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chemeClr val="bg1"/>
                </a:solidFill>
              </a:rPr>
              <a:t>13%</a:t>
            </a:r>
          </a:p>
        </p:txBody>
      </p:sp>
      <p:sp>
        <p:nvSpPr>
          <p:cNvPr id="159" name="Rounded Rectangle 158"/>
          <p:cNvSpPr/>
          <p:nvPr/>
        </p:nvSpPr>
        <p:spPr bwMode="auto">
          <a:xfrm>
            <a:off x="2936926"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Actual</a:t>
            </a:r>
          </a:p>
        </p:txBody>
      </p:sp>
      <p:sp>
        <p:nvSpPr>
          <p:cNvPr id="160" name="Rounded Rectangle 159"/>
          <p:cNvSpPr/>
          <p:nvPr/>
        </p:nvSpPr>
        <p:spPr bwMode="auto">
          <a:xfrm>
            <a:off x="2448057" y="6023724"/>
            <a:ext cx="297753" cy="287090"/>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12%</a:t>
            </a:r>
          </a:p>
        </p:txBody>
      </p:sp>
      <p:sp>
        <p:nvSpPr>
          <p:cNvPr id="161" name="Rounded Rectangle 160"/>
          <p:cNvSpPr/>
          <p:nvPr/>
        </p:nvSpPr>
        <p:spPr bwMode="auto">
          <a:xfrm>
            <a:off x="2427042"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Plan</a:t>
            </a:r>
          </a:p>
        </p:txBody>
      </p:sp>
      <p:sp>
        <p:nvSpPr>
          <p:cNvPr id="162" name="Rectangle 161"/>
          <p:cNvSpPr/>
          <p:nvPr/>
        </p:nvSpPr>
        <p:spPr>
          <a:xfrm>
            <a:off x="2206290" y="5746018"/>
            <a:ext cx="1828800" cy="65062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163" name="Rounded Rectangle 162"/>
          <p:cNvSpPr/>
          <p:nvPr/>
        </p:nvSpPr>
        <p:spPr bwMode="auto">
          <a:xfrm>
            <a:off x="5353014" y="6023724"/>
            <a:ext cx="297753" cy="287090"/>
          </a:xfrm>
          <a:prstGeom prst="roundRect">
            <a:avLst/>
          </a:prstGeom>
          <a:solidFill>
            <a:srgbClr val="92D05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a:solidFill>
                  <a:srgbClr val="0C0001"/>
                </a:solidFill>
              </a:rPr>
              <a:t>1%</a:t>
            </a:r>
            <a:endParaRPr lang="en-US" sz="800" b="1" dirty="0">
              <a:solidFill>
                <a:srgbClr val="0C0001"/>
              </a:solidFill>
            </a:endParaRPr>
          </a:p>
        </p:txBody>
      </p:sp>
      <p:sp>
        <p:nvSpPr>
          <p:cNvPr id="164" name="Rounded Rectangle 163"/>
          <p:cNvSpPr/>
          <p:nvPr/>
        </p:nvSpPr>
        <p:spPr bwMode="auto">
          <a:xfrm>
            <a:off x="5353014"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Var.</a:t>
            </a:r>
          </a:p>
        </p:txBody>
      </p:sp>
      <p:sp>
        <p:nvSpPr>
          <p:cNvPr id="165" name="Rounded Rectangle 164"/>
          <p:cNvSpPr/>
          <p:nvPr/>
        </p:nvSpPr>
        <p:spPr bwMode="auto">
          <a:xfrm>
            <a:off x="4866924" y="6023724"/>
            <a:ext cx="297753" cy="287090"/>
          </a:xfrm>
          <a:prstGeom prst="roundRect">
            <a:avLst/>
          </a:prstGeom>
          <a:solidFill>
            <a:srgbClr val="0070C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a:solidFill>
                  <a:schemeClr val="bg1"/>
                </a:solidFill>
              </a:rPr>
              <a:t>8%</a:t>
            </a:r>
            <a:endParaRPr lang="en-US" sz="800" b="1" dirty="0">
              <a:solidFill>
                <a:schemeClr val="bg1"/>
              </a:solidFill>
            </a:endParaRPr>
          </a:p>
        </p:txBody>
      </p:sp>
      <p:sp>
        <p:nvSpPr>
          <p:cNvPr id="166" name="Rounded Rectangle 165"/>
          <p:cNvSpPr/>
          <p:nvPr/>
        </p:nvSpPr>
        <p:spPr bwMode="auto">
          <a:xfrm>
            <a:off x="4843130"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Actual</a:t>
            </a:r>
          </a:p>
        </p:txBody>
      </p:sp>
      <p:sp>
        <p:nvSpPr>
          <p:cNvPr id="167" name="Rounded Rectangle 166"/>
          <p:cNvSpPr/>
          <p:nvPr/>
        </p:nvSpPr>
        <p:spPr bwMode="auto">
          <a:xfrm>
            <a:off x="4354261" y="6023724"/>
            <a:ext cx="297753" cy="287090"/>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7%</a:t>
            </a:r>
          </a:p>
        </p:txBody>
      </p:sp>
      <p:sp>
        <p:nvSpPr>
          <p:cNvPr id="168" name="Rounded Rectangle 167"/>
          <p:cNvSpPr/>
          <p:nvPr/>
        </p:nvSpPr>
        <p:spPr bwMode="auto">
          <a:xfrm>
            <a:off x="4333246"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Plan</a:t>
            </a:r>
          </a:p>
        </p:txBody>
      </p:sp>
      <p:sp>
        <p:nvSpPr>
          <p:cNvPr id="169" name="Rectangle 168"/>
          <p:cNvSpPr/>
          <p:nvPr/>
        </p:nvSpPr>
        <p:spPr>
          <a:xfrm>
            <a:off x="4112494" y="5746018"/>
            <a:ext cx="1828800" cy="65062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170" name="Rounded Rectangle 169"/>
          <p:cNvSpPr/>
          <p:nvPr/>
        </p:nvSpPr>
        <p:spPr bwMode="auto">
          <a:xfrm>
            <a:off x="7259218" y="6023724"/>
            <a:ext cx="297753" cy="287090"/>
          </a:xfrm>
          <a:prstGeom prst="roundRect">
            <a:avLst/>
          </a:prstGeom>
          <a:solidFill>
            <a:srgbClr val="92D05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0%</a:t>
            </a:r>
          </a:p>
        </p:txBody>
      </p:sp>
      <p:sp>
        <p:nvSpPr>
          <p:cNvPr id="171" name="Rounded Rectangle 170"/>
          <p:cNvSpPr/>
          <p:nvPr/>
        </p:nvSpPr>
        <p:spPr bwMode="auto">
          <a:xfrm>
            <a:off x="7259218"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Var.</a:t>
            </a:r>
          </a:p>
        </p:txBody>
      </p:sp>
      <p:sp>
        <p:nvSpPr>
          <p:cNvPr id="172" name="Rounded Rectangle 171"/>
          <p:cNvSpPr/>
          <p:nvPr/>
        </p:nvSpPr>
        <p:spPr bwMode="auto">
          <a:xfrm>
            <a:off x="6773128" y="6023724"/>
            <a:ext cx="297753" cy="287090"/>
          </a:xfrm>
          <a:prstGeom prst="roundRect">
            <a:avLst/>
          </a:prstGeom>
          <a:solidFill>
            <a:srgbClr val="0070C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chemeClr val="bg1"/>
                </a:solidFill>
              </a:rPr>
              <a:t>4%</a:t>
            </a:r>
          </a:p>
        </p:txBody>
      </p:sp>
      <p:sp>
        <p:nvSpPr>
          <p:cNvPr id="173" name="Rounded Rectangle 172"/>
          <p:cNvSpPr/>
          <p:nvPr/>
        </p:nvSpPr>
        <p:spPr bwMode="auto">
          <a:xfrm>
            <a:off x="6749334"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Actual</a:t>
            </a:r>
          </a:p>
        </p:txBody>
      </p:sp>
      <p:sp>
        <p:nvSpPr>
          <p:cNvPr id="174" name="Rounded Rectangle 173"/>
          <p:cNvSpPr/>
          <p:nvPr/>
        </p:nvSpPr>
        <p:spPr bwMode="auto">
          <a:xfrm>
            <a:off x="6260465" y="6023724"/>
            <a:ext cx="297753" cy="287090"/>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4%</a:t>
            </a:r>
          </a:p>
        </p:txBody>
      </p:sp>
      <p:sp>
        <p:nvSpPr>
          <p:cNvPr id="175" name="Rounded Rectangle 174"/>
          <p:cNvSpPr/>
          <p:nvPr/>
        </p:nvSpPr>
        <p:spPr bwMode="auto">
          <a:xfrm>
            <a:off x="6239450"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Plan</a:t>
            </a:r>
          </a:p>
        </p:txBody>
      </p:sp>
      <p:sp>
        <p:nvSpPr>
          <p:cNvPr id="176" name="Rectangle 175"/>
          <p:cNvSpPr/>
          <p:nvPr/>
        </p:nvSpPr>
        <p:spPr>
          <a:xfrm>
            <a:off x="6018698" y="5746018"/>
            <a:ext cx="1828800" cy="65062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177" name="Rounded Rectangle 176"/>
          <p:cNvSpPr/>
          <p:nvPr/>
        </p:nvSpPr>
        <p:spPr bwMode="auto">
          <a:xfrm>
            <a:off x="9165422" y="6023724"/>
            <a:ext cx="297753" cy="287090"/>
          </a:xfrm>
          <a:prstGeom prst="roundRect">
            <a:avLst/>
          </a:prstGeom>
          <a:solidFill>
            <a:srgbClr val="92D05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0%</a:t>
            </a:r>
          </a:p>
        </p:txBody>
      </p:sp>
      <p:sp>
        <p:nvSpPr>
          <p:cNvPr id="178" name="Rounded Rectangle 177"/>
          <p:cNvSpPr/>
          <p:nvPr/>
        </p:nvSpPr>
        <p:spPr bwMode="auto">
          <a:xfrm>
            <a:off x="9165422"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Var.</a:t>
            </a:r>
          </a:p>
        </p:txBody>
      </p:sp>
      <p:sp>
        <p:nvSpPr>
          <p:cNvPr id="179" name="Rounded Rectangle 178"/>
          <p:cNvSpPr/>
          <p:nvPr/>
        </p:nvSpPr>
        <p:spPr bwMode="auto">
          <a:xfrm>
            <a:off x="8679332" y="6023724"/>
            <a:ext cx="297753" cy="287090"/>
          </a:xfrm>
          <a:prstGeom prst="roundRect">
            <a:avLst/>
          </a:prstGeom>
          <a:solidFill>
            <a:srgbClr val="0070C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chemeClr val="bg1"/>
                </a:solidFill>
              </a:rPr>
              <a:t>4%</a:t>
            </a:r>
          </a:p>
        </p:txBody>
      </p:sp>
      <p:sp>
        <p:nvSpPr>
          <p:cNvPr id="180" name="Rounded Rectangle 179"/>
          <p:cNvSpPr/>
          <p:nvPr/>
        </p:nvSpPr>
        <p:spPr bwMode="auto">
          <a:xfrm>
            <a:off x="8655538"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Actual</a:t>
            </a:r>
          </a:p>
        </p:txBody>
      </p:sp>
      <p:sp>
        <p:nvSpPr>
          <p:cNvPr id="181" name="Rounded Rectangle 180"/>
          <p:cNvSpPr/>
          <p:nvPr/>
        </p:nvSpPr>
        <p:spPr bwMode="auto">
          <a:xfrm>
            <a:off x="8166669" y="6023724"/>
            <a:ext cx="297753" cy="287090"/>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4%</a:t>
            </a:r>
          </a:p>
        </p:txBody>
      </p:sp>
      <p:sp>
        <p:nvSpPr>
          <p:cNvPr id="182" name="Rounded Rectangle 181"/>
          <p:cNvSpPr/>
          <p:nvPr/>
        </p:nvSpPr>
        <p:spPr bwMode="auto">
          <a:xfrm>
            <a:off x="8145654"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Plan</a:t>
            </a:r>
          </a:p>
        </p:txBody>
      </p:sp>
      <p:sp>
        <p:nvSpPr>
          <p:cNvPr id="183" name="Rectangle 182"/>
          <p:cNvSpPr/>
          <p:nvPr/>
        </p:nvSpPr>
        <p:spPr>
          <a:xfrm>
            <a:off x="7924902" y="5746018"/>
            <a:ext cx="1828800" cy="65062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184" name="Rounded Rectangle 183"/>
          <p:cNvSpPr/>
          <p:nvPr/>
        </p:nvSpPr>
        <p:spPr bwMode="auto">
          <a:xfrm>
            <a:off x="11071626" y="6023724"/>
            <a:ext cx="297753" cy="287090"/>
          </a:xfrm>
          <a:prstGeom prst="roundRect">
            <a:avLst/>
          </a:prstGeom>
          <a:solidFill>
            <a:srgbClr val="92D05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3%</a:t>
            </a:r>
          </a:p>
        </p:txBody>
      </p:sp>
      <p:sp>
        <p:nvSpPr>
          <p:cNvPr id="185" name="Rounded Rectangle 184"/>
          <p:cNvSpPr/>
          <p:nvPr/>
        </p:nvSpPr>
        <p:spPr bwMode="auto">
          <a:xfrm>
            <a:off x="11071626"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Var.</a:t>
            </a:r>
          </a:p>
        </p:txBody>
      </p:sp>
      <p:sp>
        <p:nvSpPr>
          <p:cNvPr id="186" name="Rounded Rectangle 185"/>
          <p:cNvSpPr/>
          <p:nvPr/>
        </p:nvSpPr>
        <p:spPr bwMode="auto">
          <a:xfrm>
            <a:off x="10585536" y="6023724"/>
            <a:ext cx="297753" cy="287090"/>
          </a:xfrm>
          <a:prstGeom prst="roundRect">
            <a:avLst/>
          </a:prstGeom>
          <a:solidFill>
            <a:srgbClr val="0070C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chemeClr val="bg1"/>
                </a:solidFill>
              </a:rPr>
              <a:t>11%</a:t>
            </a:r>
          </a:p>
        </p:txBody>
      </p:sp>
      <p:sp>
        <p:nvSpPr>
          <p:cNvPr id="187" name="Rounded Rectangle 186"/>
          <p:cNvSpPr/>
          <p:nvPr/>
        </p:nvSpPr>
        <p:spPr bwMode="auto">
          <a:xfrm>
            <a:off x="10561742"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Actual</a:t>
            </a:r>
          </a:p>
        </p:txBody>
      </p:sp>
      <p:sp>
        <p:nvSpPr>
          <p:cNvPr id="188" name="Rounded Rectangle 187"/>
          <p:cNvSpPr/>
          <p:nvPr/>
        </p:nvSpPr>
        <p:spPr bwMode="auto">
          <a:xfrm>
            <a:off x="10072873" y="6023724"/>
            <a:ext cx="297753" cy="287090"/>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8%</a:t>
            </a:r>
          </a:p>
        </p:txBody>
      </p:sp>
      <p:sp>
        <p:nvSpPr>
          <p:cNvPr id="189" name="Rounded Rectangle 188"/>
          <p:cNvSpPr/>
          <p:nvPr/>
        </p:nvSpPr>
        <p:spPr bwMode="auto">
          <a:xfrm>
            <a:off x="10051858" y="5799725"/>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Plan</a:t>
            </a:r>
          </a:p>
        </p:txBody>
      </p:sp>
      <p:sp>
        <p:nvSpPr>
          <p:cNvPr id="190" name="Rectangle 189"/>
          <p:cNvSpPr/>
          <p:nvPr/>
        </p:nvSpPr>
        <p:spPr>
          <a:xfrm>
            <a:off x="9831106" y="5746018"/>
            <a:ext cx="1828800" cy="65062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191" name="TextBox 190"/>
          <p:cNvSpPr txBox="1"/>
          <p:nvPr/>
        </p:nvSpPr>
        <p:spPr>
          <a:xfrm>
            <a:off x="9973335" y="5420293"/>
            <a:ext cx="1631791" cy="153888"/>
          </a:xfrm>
          <a:prstGeom prst="rect">
            <a:avLst/>
          </a:prstGeom>
          <a:noFill/>
        </p:spPr>
        <p:txBody>
          <a:bodyPr wrap="square" lIns="0" tIns="0" rIns="0" bIns="0" rtlCol="0">
            <a:spAutoFit/>
          </a:bodyPr>
          <a:lstStyle/>
          <a:p>
            <a:r>
              <a:rPr lang="en-US" sz="1000" b="1" kern="0" dirty="0">
                <a:solidFill>
                  <a:srgbClr val="0C0001"/>
                </a:solidFill>
              </a:rPr>
              <a:t>Black</a:t>
            </a:r>
            <a:r>
              <a:rPr lang="en-US" sz="1000" kern="0" dirty="0">
                <a:solidFill>
                  <a:srgbClr val="0C0001"/>
                </a:solidFill>
              </a:rPr>
              <a:t> = Active in Q1 2019</a:t>
            </a:r>
          </a:p>
        </p:txBody>
      </p:sp>
      <p:pic>
        <p:nvPicPr>
          <p:cNvPr id="192" name="Picture 19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44827" y="1807385"/>
            <a:ext cx="708832" cy="630478"/>
          </a:xfrm>
          <a:prstGeom prst="rect">
            <a:avLst/>
          </a:prstGeom>
        </p:spPr>
      </p:pic>
      <p:pic>
        <p:nvPicPr>
          <p:cNvPr id="193" name="Picture 19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763503" y="1881681"/>
            <a:ext cx="395742" cy="395742"/>
          </a:xfrm>
          <a:prstGeom prst="rect">
            <a:avLst/>
          </a:prstGeom>
        </p:spPr>
      </p:pic>
      <p:pic>
        <p:nvPicPr>
          <p:cNvPr id="194" name="Picture 19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585536" y="1890990"/>
            <a:ext cx="413960" cy="413960"/>
          </a:xfrm>
          <a:prstGeom prst="rect">
            <a:avLst/>
          </a:prstGeom>
        </p:spPr>
      </p:pic>
      <p:sp>
        <p:nvSpPr>
          <p:cNvPr id="195" name="Title 19"/>
          <p:cNvSpPr txBox="1">
            <a:spLocks/>
          </p:cNvSpPr>
          <p:nvPr>
            <p:custDataLst>
              <p:tags r:id="rId1"/>
            </p:custDataLst>
          </p:nvPr>
        </p:nvSpPr>
        <p:spPr>
          <a:xfrm rot="19856535">
            <a:off x="2179533" y="3937292"/>
            <a:ext cx="7939170" cy="758952"/>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ctr"/>
            <a:r>
              <a:rPr lang="en-US" sz="5400" dirty="0">
                <a:solidFill>
                  <a:schemeClr val="bg1">
                    <a:lumMod val="65000"/>
                  </a:schemeClr>
                </a:solidFill>
                <a:latin typeface="+mn-lt"/>
              </a:rPr>
              <a:t>SAMPLE</a:t>
            </a:r>
            <a:br>
              <a:rPr lang="en-US" sz="5400" dirty="0">
                <a:latin typeface="+mn-lt"/>
              </a:rPr>
            </a:br>
            <a:br>
              <a:rPr lang="en-US" sz="5400" dirty="0">
                <a:latin typeface="+mn-lt"/>
              </a:rPr>
            </a:br>
            <a:endParaRPr lang="en-US" sz="5400" dirty="0">
              <a:solidFill>
                <a:schemeClr val="bg1">
                  <a:lumMod val="85000"/>
                </a:schemeClr>
              </a:solidFill>
              <a:latin typeface="+mn-lt"/>
            </a:endParaRPr>
          </a:p>
        </p:txBody>
      </p:sp>
    </p:spTree>
    <p:extLst>
      <p:ext uri="{BB962C8B-B14F-4D97-AF65-F5344CB8AC3E}">
        <p14:creationId xmlns:p14="http://schemas.microsoft.com/office/powerpoint/2010/main" val="425016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4E564FF2-CC7B-4D6D-B63B-B2E26012B03B}"/>
              </a:ext>
            </a:extLst>
          </p:cNvPr>
          <p:cNvGraphicFramePr>
            <a:graphicFrameLocks noChangeAspect="1"/>
          </p:cNvGraphicFramePr>
          <p:nvPr>
            <p:custDataLst>
              <p:tags r:id="rId2"/>
            </p:custDataLst>
          </p:nvPr>
        </p:nvGraphicFramePr>
        <p:xfrm>
          <a:off x="1525135" y="1135"/>
          <a:ext cx="1134" cy="1134"/>
        </p:xfrm>
        <a:graphic>
          <a:graphicData uri="http://schemas.openxmlformats.org/presentationml/2006/ole">
            <mc:AlternateContent xmlns:mc="http://schemas.openxmlformats.org/markup-compatibility/2006">
              <mc:Choice xmlns:v="urn:schemas-microsoft-com:vml" Requires="v">
                <p:oleObj spid="_x0000_s15364" name="think-cell Slide" r:id="rId5" imgW="344" imgH="344" progId="TCLayout.ActiveDocument.1">
                  <p:embed/>
                </p:oleObj>
              </mc:Choice>
              <mc:Fallback>
                <p:oleObj name="think-cell Slide" r:id="rId5" imgW="344" imgH="344" progId="TCLayout.ActiveDocument.1">
                  <p:embed/>
                  <p:pic>
                    <p:nvPicPr>
                      <p:cNvPr id="0" name=""/>
                      <p:cNvPicPr/>
                      <p:nvPr/>
                    </p:nvPicPr>
                    <p:blipFill>
                      <a:blip r:embed="rId6"/>
                      <a:stretch>
                        <a:fillRect/>
                      </a:stretch>
                    </p:blipFill>
                    <p:spPr>
                      <a:xfrm>
                        <a:off x="1525135" y="1135"/>
                        <a:ext cx="1134" cy="1134"/>
                      </a:xfrm>
                      <a:prstGeom prst="rect">
                        <a:avLst/>
                      </a:prstGeom>
                    </p:spPr>
                  </p:pic>
                </p:oleObj>
              </mc:Fallback>
            </mc:AlternateContent>
          </a:graphicData>
        </a:graphic>
      </p:graphicFrame>
      <p:sp>
        <p:nvSpPr>
          <p:cNvPr id="2" name="Text Placeholder 1"/>
          <p:cNvSpPr>
            <a:spLocks noGrp="1"/>
          </p:cNvSpPr>
          <p:nvPr>
            <p:ph type="body" sz="quarter" idx="11"/>
          </p:nvPr>
        </p:nvSpPr>
        <p:spPr>
          <a:xfrm>
            <a:off x="6541477" y="1385848"/>
            <a:ext cx="5239001" cy="1655572"/>
          </a:xfrm>
        </p:spPr>
        <p:txBody>
          <a:bodyPr/>
          <a:lstStyle/>
          <a:p>
            <a:r>
              <a:rPr lang="en-GB" sz="2800" dirty="0">
                <a:solidFill>
                  <a:srgbClr val="0C0001"/>
                </a:solidFill>
              </a:rPr>
              <a:t>SBU Name Here</a:t>
            </a:r>
          </a:p>
          <a:p>
            <a:r>
              <a:rPr lang="en-GB" sz="2800" dirty="0">
                <a:solidFill>
                  <a:schemeClr val="bg1">
                    <a:lumMod val="65000"/>
                  </a:schemeClr>
                </a:solidFill>
              </a:rPr>
              <a:t> </a:t>
            </a:r>
            <a:r>
              <a:rPr lang="en-GB" sz="2400" dirty="0">
                <a:solidFill>
                  <a:schemeClr val="bg1">
                    <a:lumMod val="50000"/>
                  </a:schemeClr>
                </a:solidFill>
              </a:rPr>
              <a:t>Scorecard &amp; Program</a:t>
            </a:r>
            <a:endParaRPr lang="en-GB" sz="2800" dirty="0">
              <a:solidFill>
                <a:schemeClr val="bg1">
                  <a:lumMod val="50000"/>
                </a:schemeClr>
              </a:solidFill>
            </a:endParaRPr>
          </a:p>
        </p:txBody>
      </p:sp>
      <p:sp>
        <p:nvSpPr>
          <p:cNvPr id="6" name="Text Placeholder 1"/>
          <p:cNvSpPr>
            <a:spLocks noGrp="1"/>
          </p:cNvSpPr>
          <p:nvPr>
            <p:ph type="body" sz="quarter" idx="11"/>
          </p:nvPr>
        </p:nvSpPr>
        <p:spPr>
          <a:xfrm>
            <a:off x="2184402" y="1609410"/>
            <a:ext cx="6449235" cy="1655572"/>
          </a:xfrm>
        </p:spPr>
        <p:txBody>
          <a:bodyPr/>
          <a:lstStyle/>
          <a:p>
            <a:r>
              <a:rPr lang="en-GB" sz="7200" b="1" dirty="0"/>
              <a:t>3</a:t>
            </a:r>
          </a:p>
        </p:txBody>
      </p:sp>
    </p:spTree>
    <p:extLst>
      <p:ext uri="{BB962C8B-B14F-4D97-AF65-F5344CB8AC3E}">
        <p14:creationId xmlns:p14="http://schemas.microsoft.com/office/powerpoint/2010/main" val="4090390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Box 85"/>
          <p:cNvSpPr txBox="1">
            <a:spLocks noChangeArrowheads="1"/>
          </p:cNvSpPr>
          <p:nvPr/>
        </p:nvSpPr>
        <p:spPr bwMode="auto">
          <a:xfrm>
            <a:off x="4960931" y="6309238"/>
            <a:ext cx="2474259"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Legend:</a:t>
            </a:r>
          </a:p>
        </p:txBody>
      </p:sp>
      <p:sp>
        <p:nvSpPr>
          <p:cNvPr id="6" name="Rectangle 5"/>
          <p:cNvSpPr>
            <a:spLocks noChangeArrowheads="1"/>
          </p:cNvSpPr>
          <p:nvPr/>
        </p:nvSpPr>
        <p:spPr bwMode="gray">
          <a:xfrm>
            <a:off x="378067" y="1230882"/>
            <a:ext cx="5474412" cy="2105496"/>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spcAft>
                <a:spcPts val="300"/>
              </a:spcAft>
              <a:buFont typeface="+mj-lt"/>
              <a:buAutoNum type="arabicPeriod"/>
            </a:pPr>
            <a:r>
              <a:rPr lang="en-US" sz="1100" dirty="0">
                <a:solidFill>
                  <a:srgbClr val="0C0001"/>
                </a:solidFill>
                <a:latin typeface="Trebuchet MS" panose="020B0603020202020204" pitchFamily="34" charset="0"/>
              </a:rPr>
              <a:t> </a:t>
            </a:r>
          </a:p>
          <a:p>
            <a:pPr marL="228600" indent="-228600" algn="just">
              <a:spcAft>
                <a:spcPts val="300"/>
              </a:spcAft>
              <a:buFont typeface="+mj-lt"/>
              <a:buAutoNum type="arabicPeriod"/>
            </a:pPr>
            <a:r>
              <a:rPr lang="en-US" sz="1100" dirty="0">
                <a:solidFill>
                  <a:srgbClr val="0C0001"/>
                </a:solidFill>
                <a:latin typeface="Trebuchet MS" panose="020B0603020202020204" pitchFamily="34" charset="0"/>
              </a:rPr>
              <a:t> </a:t>
            </a:r>
          </a:p>
          <a:p>
            <a:pPr marL="228600" indent="-228600" algn="just">
              <a:spcAft>
                <a:spcPts val="300"/>
              </a:spcAft>
              <a:buFont typeface="+mj-lt"/>
              <a:buAutoNum type="arabicPeriod"/>
            </a:pPr>
            <a:r>
              <a:rPr lang="en-US" sz="1100" dirty="0">
                <a:solidFill>
                  <a:srgbClr val="0C0001"/>
                </a:solidFill>
                <a:latin typeface="Trebuchet MS" panose="020B0603020202020204" pitchFamily="34" charset="0"/>
              </a:rPr>
              <a:t> </a:t>
            </a:r>
          </a:p>
          <a:p>
            <a:pPr marL="228600" indent="-228600" algn="just">
              <a:spcAft>
                <a:spcPts val="300"/>
              </a:spcAft>
              <a:buFont typeface="+mj-lt"/>
              <a:buAutoNum type="arabicPeriod"/>
            </a:pPr>
            <a:r>
              <a:rPr lang="en-US" sz="1100" dirty="0">
                <a:solidFill>
                  <a:srgbClr val="0C0001"/>
                </a:solidFill>
                <a:latin typeface="Trebuchet MS" panose="020B0603020202020204" pitchFamily="34" charset="0"/>
              </a:rPr>
              <a:t> </a:t>
            </a:r>
          </a:p>
          <a:p>
            <a:pPr marL="228600" indent="-228600" algn="just">
              <a:spcAft>
                <a:spcPts val="300"/>
              </a:spcAft>
              <a:buFont typeface="+mj-lt"/>
              <a:buAutoNum type="arabicPeriod"/>
            </a:pPr>
            <a:r>
              <a:rPr lang="en-US" sz="1100" dirty="0">
                <a:solidFill>
                  <a:srgbClr val="0C0001"/>
                </a:solidFill>
                <a:latin typeface="Trebuchet MS" panose="020B0603020202020204" pitchFamily="34" charset="0"/>
              </a:rPr>
              <a:t> </a:t>
            </a:r>
          </a:p>
          <a:p>
            <a:pPr marL="228600" indent="-228600" algn="just">
              <a:spcAft>
                <a:spcPts val="300"/>
              </a:spcAft>
              <a:buFont typeface="+mj-lt"/>
              <a:buAutoNum type="arabicPeriod"/>
            </a:pPr>
            <a:r>
              <a:rPr lang="en-US" sz="1100" dirty="0">
                <a:solidFill>
                  <a:srgbClr val="0C0001"/>
                </a:solidFill>
                <a:latin typeface="Trebuchet MS" panose="020B0603020202020204" pitchFamily="34" charset="0"/>
              </a:rPr>
              <a:t> </a:t>
            </a:r>
          </a:p>
          <a:p>
            <a:pPr marL="228600" indent="-228600" algn="just">
              <a:spcAft>
                <a:spcPts val="300"/>
              </a:spcAft>
              <a:buFont typeface="+mj-lt"/>
              <a:buAutoNum type="arabicPeriod"/>
            </a:pPr>
            <a:r>
              <a:rPr lang="en-US" sz="1100" dirty="0">
                <a:solidFill>
                  <a:srgbClr val="0C0001"/>
                </a:solidFill>
                <a:latin typeface="Trebuchet MS" panose="020B0603020202020204" pitchFamily="34" charset="0"/>
              </a:rPr>
              <a:t> </a:t>
            </a:r>
          </a:p>
          <a:p>
            <a:pPr marL="228600" indent="-228600" algn="just">
              <a:spcAft>
                <a:spcPts val="300"/>
              </a:spcAft>
              <a:buFont typeface="+mj-lt"/>
              <a:buAutoNum type="arabicPeriod"/>
            </a:pPr>
            <a:r>
              <a:rPr lang="en-US" sz="1100" dirty="0">
                <a:solidFill>
                  <a:srgbClr val="0C0001"/>
                </a:solidFill>
                <a:latin typeface="Trebuchet MS" panose="020B0603020202020204" pitchFamily="34" charset="0"/>
              </a:rPr>
              <a:t> </a:t>
            </a:r>
          </a:p>
          <a:p>
            <a:pPr marL="228600" indent="-228600" algn="just">
              <a:spcAft>
                <a:spcPts val="300"/>
              </a:spcAft>
              <a:buFont typeface="+mj-lt"/>
              <a:buAutoNum type="arabicPeriod"/>
            </a:pPr>
            <a:endParaRPr lang="en-US" sz="1100" dirty="0">
              <a:solidFill>
                <a:srgbClr val="0C0001"/>
              </a:solidFill>
              <a:latin typeface="Trebuchet MS" panose="020B0603020202020204" pitchFamily="34" charset="0"/>
            </a:endParaRPr>
          </a:p>
        </p:txBody>
      </p:sp>
      <p:sp>
        <p:nvSpPr>
          <p:cNvPr id="8" name="Text Box 38"/>
          <p:cNvSpPr txBox="1">
            <a:spLocks noChangeArrowheads="1"/>
          </p:cNvSpPr>
          <p:nvPr/>
        </p:nvSpPr>
        <p:spPr bwMode="gray">
          <a:xfrm>
            <a:off x="617886" y="1131268"/>
            <a:ext cx="1433653"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6404B"/>
                </a:solidFill>
                <a:latin typeface="Candara" panose="020E0502030303020204" pitchFamily="34" charset="0"/>
              </a:rPr>
              <a:t>Key Achievements</a:t>
            </a:r>
          </a:p>
        </p:txBody>
      </p:sp>
      <p:sp>
        <p:nvSpPr>
          <p:cNvPr id="11" name="Rectangle 10"/>
          <p:cNvSpPr>
            <a:spLocks noChangeArrowheads="1"/>
          </p:cNvSpPr>
          <p:nvPr/>
        </p:nvSpPr>
        <p:spPr bwMode="gray">
          <a:xfrm>
            <a:off x="378067" y="3515433"/>
            <a:ext cx="5474410" cy="1192550"/>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p:txBody>
      </p:sp>
      <p:sp>
        <p:nvSpPr>
          <p:cNvPr id="26" name="Text Box 38"/>
          <p:cNvSpPr txBox="1">
            <a:spLocks noChangeArrowheads="1"/>
          </p:cNvSpPr>
          <p:nvPr/>
        </p:nvSpPr>
        <p:spPr bwMode="gray">
          <a:xfrm>
            <a:off x="690802" y="3420934"/>
            <a:ext cx="1531066"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6404B"/>
                </a:solidFill>
                <a:latin typeface="Candara" panose="020E0502030303020204" pitchFamily="34" charset="0"/>
              </a:rPr>
              <a:t>Outstanding Items</a:t>
            </a:r>
          </a:p>
        </p:txBody>
      </p:sp>
      <p:sp>
        <p:nvSpPr>
          <p:cNvPr id="40" name="Rectangle 39"/>
          <p:cNvSpPr>
            <a:spLocks noChangeArrowheads="1"/>
          </p:cNvSpPr>
          <p:nvPr/>
        </p:nvSpPr>
        <p:spPr bwMode="gray">
          <a:xfrm>
            <a:off x="6086705" y="3515434"/>
            <a:ext cx="5730157" cy="1192549"/>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endParaRPr lang="en-US" sz="1100" dirty="0">
              <a:solidFill>
                <a:srgbClr val="0C0001"/>
              </a:solidFill>
              <a:latin typeface="Trebuchet MS" panose="020B0603020202020204" pitchFamily="34" charset="0"/>
            </a:endParaRPr>
          </a:p>
          <a:p>
            <a:pPr algn="just">
              <a:lnSpc>
                <a:spcPct val="120000"/>
              </a:lnSpc>
            </a:pPr>
            <a:endParaRPr lang="en-US" sz="1100" dirty="0">
              <a:solidFill>
                <a:srgbClr val="0C0001"/>
              </a:solidFill>
              <a:latin typeface="Trebuchet MS" panose="020B0603020202020204" pitchFamily="34" charset="0"/>
            </a:endParaRPr>
          </a:p>
        </p:txBody>
      </p:sp>
      <p:sp>
        <p:nvSpPr>
          <p:cNvPr id="41" name="Text Box 38"/>
          <p:cNvSpPr txBox="1">
            <a:spLocks noChangeArrowheads="1"/>
          </p:cNvSpPr>
          <p:nvPr/>
        </p:nvSpPr>
        <p:spPr bwMode="gray">
          <a:xfrm>
            <a:off x="6353801" y="3417272"/>
            <a:ext cx="1775983" cy="1883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latin typeface="Candara" panose="020E0502030303020204" pitchFamily="34" charset="0"/>
              </a:rPr>
              <a:t>Key Challenges &amp; Risks</a:t>
            </a:r>
          </a:p>
        </p:txBody>
      </p:sp>
      <p:sp>
        <p:nvSpPr>
          <p:cNvPr id="49" name="Rectangle 48"/>
          <p:cNvSpPr>
            <a:spLocks noChangeArrowheads="1"/>
          </p:cNvSpPr>
          <p:nvPr/>
        </p:nvSpPr>
        <p:spPr bwMode="gray">
          <a:xfrm>
            <a:off x="378067" y="4887037"/>
            <a:ext cx="5474410" cy="1144486"/>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endParaRPr lang="en-US" sz="1100" dirty="0">
              <a:solidFill>
                <a:srgbClr val="0C0001"/>
              </a:solidFill>
              <a:latin typeface="Trebuchet MS" panose="020B0603020202020204" pitchFamily="34" charset="0"/>
            </a:endParaRPr>
          </a:p>
          <a:p>
            <a:pPr algn="just">
              <a:lnSpc>
                <a:spcPct val="120000"/>
              </a:lnSpc>
            </a:pPr>
            <a:endParaRPr lang="en-US" sz="1100" dirty="0">
              <a:solidFill>
                <a:srgbClr val="0C0001"/>
              </a:solidFill>
              <a:latin typeface="Trebuchet MS" panose="020B0603020202020204" pitchFamily="34" charset="0"/>
            </a:endParaRPr>
          </a:p>
        </p:txBody>
      </p:sp>
      <p:sp>
        <p:nvSpPr>
          <p:cNvPr id="50" name="Text Box 38"/>
          <p:cNvSpPr txBox="1">
            <a:spLocks noChangeArrowheads="1"/>
          </p:cNvSpPr>
          <p:nvPr/>
        </p:nvSpPr>
        <p:spPr bwMode="gray">
          <a:xfrm>
            <a:off x="699768" y="4792538"/>
            <a:ext cx="1351771"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6404B"/>
                </a:solidFill>
                <a:latin typeface="Candara" panose="020E0502030303020204" pitchFamily="34" charset="0"/>
              </a:rPr>
              <a:t>Planned Activities</a:t>
            </a:r>
          </a:p>
        </p:txBody>
      </p:sp>
      <p:sp>
        <p:nvSpPr>
          <p:cNvPr id="51" name="Rectangle 50"/>
          <p:cNvSpPr>
            <a:spLocks noChangeArrowheads="1"/>
          </p:cNvSpPr>
          <p:nvPr/>
        </p:nvSpPr>
        <p:spPr bwMode="gray">
          <a:xfrm>
            <a:off x="6086705" y="4887038"/>
            <a:ext cx="5730157" cy="1137247"/>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endParaRPr lang="en-US" sz="1100" dirty="0">
              <a:solidFill>
                <a:srgbClr val="0C0001"/>
              </a:solidFill>
              <a:latin typeface="Trebuchet MS" panose="020B0603020202020204" pitchFamily="34" charset="0"/>
            </a:endParaRPr>
          </a:p>
          <a:p>
            <a:pPr algn="just">
              <a:lnSpc>
                <a:spcPct val="120000"/>
              </a:lnSpc>
            </a:pPr>
            <a:endParaRPr lang="en-US" sz="1100" dirty="0">
              <a:solidFill>
                <a:srgbClr val="0C0001"/>
              </a:solidFill>
              <a:latin typeface="Trebuchet MS" panose="020B0603020202020204" pitchFamily="34" charset="0"/>
            </a:endParaRPr>
          </a:p>
        </p:txBody>
      </p:sp>
      <p:sp>
        <p:nvSpPr>
          <p:cNvPr id="52" name="Text Box 38"/>
          <p:cNvSpPr txBox="1">
            <a:spLocks noChangeArrowheads="1"/>
          </p:cNvSpPr>
          <p:nvPr/>
        </p:nvSpPr>
        <p:spPr bwMode="gray">
          <a:xfrm>
            <a:off x="6353804" y="4788876"/>
            <a:ext cx="2184643" cy="1883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6404B"/>
                </a:solidFill>
                <a:latin typeface="Candara" panose="020E0502030303020204" pitchFamily="34" charset="0"/>
              </a:rPr>
              <a:t>Required Decisions &amp; Support</a:t>
            </a:r>
          </a:p>
        </p:txBody>
      </p:sp>
      <p:sp>
        <p:nvSpPr>
          <p:cNvPr id="67" name="Rectangle 66"/>
          <p:cNvSpPr/>
          <p:nvPr/>
        </p:nvSpPr>
        <p:spPr>
          <a:xfrm>
            <a:off x="5560786" y="6340944"/>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 &gt;= 100%</a:t>
            </a:r>
            <a:endParaRPr lang="en-US" sz="600" dirty="0">
              <a:solidFill>
                <a:srgbClr val="0C0001"/>
              </a:solidFill>
            </a:endParaRPr>
          </a:p>
        </p:txBody>
      </p:sp>
      <p:sp>
        <p:nvSpPr>
          <p:cNvPr id="68" name="Rectangle 67"/>
          <p:cNvSpPr/>
          <p:nvPr/>
        </p:nvSpPr>
        <p:spPr>
          <a:xfrm>
            <a:off x="6214510" y="6340943"/>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80~99%</a:t>
            </a:r>
            <a:endParaRPr lang="en-US" sz="600" dirty="0">
              <a:solidFill>
                <a:srgbClr val="0C0001"/>
              </a:solidFill>
            </a:endParaRPr>
          </a:p>
        </p:txBody>
      </p:sp>
      <p:sp>
        <p:nvSpPr>
          <p:cNvPr id="69" name="Rectangle 68"/>
          <p:cNvSpPr/>
          <p:nvPr/>
        </p:nvSpPr>
        <p:spPr>
          <a:xfrm>
            <a:off x="6868234" y="6340944"/>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&lt; 80%  </a:t>
            </a:r>
            <a:endParaRPr lang="en-US" sz="600" dirty="0"/>
          </a:p>
        </p:txBody>
      </p:sp>
      <p:sp>
        <p:nvSpPr>
          <p:cNvPr id="28" name="Title 1">
            <a:extLst>
              <a:ext uri="{FF2B5EF4-FFF2-40B4-BE49-F238E27FC236}">
                <a16:creationId xmlns:a16="http://schemas.microsoft.com/office/drawing/2014/main" id="{4245CF2C-9D02-4A11-96DF-97BD67B7344A}"/>
              </a:ext>
            </a:extLst>
          </p:cNvPr>
          <p:cNvSpPr txBox="1">
            <a:spLocks/>
          </p:cNvSpPr>
          <p:nvPr/>
        </p:nvSpPr>
        <p:spPr>
          <a:xfrm>
            <a:off x="363151" y="233225"/>
            <a:ext cx="8455697"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rgbClr val="36404B"/>
                </a:solidFill>
              </a:rPr>
              <a:t>SBU Name Here: </a:t>
            </a:r>
            <a:r>
              <a:rPr lang="en-US" dirty="0">
                <a:solidFill>
                  <a:schemeClr val="bg1">
                    <a:lumMod val="50000"/>
                  </a:schemeClr>
                </a:solidFill>
              </a:rPr>
              <a:t>Overview &amp; Scorecard Summary</a:t>
            </a:r>
          </a:p>
        </p:txBody>
      </p:sp>
      <p:sp>
        <p:nvSpPr>
          <p:cNvPr id="27" name="Rectangle 26"/>
          <p:cNvSpPr/>
          <p:nvPr/>
        </p:nvSpPr>
        <p:spPr bwMode="auto">
          <a:xfrm>
            <a:off x="363152" y="776938"/>
            <a:ext cx="11453710" cy="304800"/>
          </a:xfrm>
          <a:prstGeom prst="rect">
            <a:avLst/>
          </a:prstGeom>
          <a:solidFill>
            <a:schemeClr val="bg1">
              <a:lumMod val="50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spcBef>
                <a:spcPct val="50000"/>
              </a:spcBef>
            </a:pPr>
            <a:r>
              <a:rPr lang="en-US" b="1" dirty="0">
                <a:solidFill>
                  <a:schemeClr val="bg1"/>
                </a:solidFill>
                <a:latin typeface="Candara" panose="020E0502030303020204" pitchFamily="34" charset="0"/>
              </a:rPr>
              <a:t> Overview &amp; Scorecard Summary</a:t>
            </a:r>
          </a:p>
        </p:txBody>
      </p:sp>
      <p:sp>
        <p:nvSpPr>
          <p:cNvPr id="38" name="Text Box 38"/>
          <p:cNvSpPr txBox="1">
            <a:spLocks noChangeArrowheads="1"/>
          </p:cNvSpPr>
          <p:nvPr/>
        </p:nvSpPr>
        <p:spPr bwMode="gray">
          <a:xfrm>
            <a:off x="6336217" y="3417272"/>
            <a:ext cx="1775983" cy="1883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6404B"/>
                </a:solidFill>
                <a:latin typeface="Candara" panose="020E0502030303020204" pitchFamily="34" charset="0"/>
              </a:rPr>
              <a:t>Key Challenges &amp; Risks</a:t>
            </a:r>
          </a:p>
        </p:txBody>
      </p:sp>
      <p:sp>
        <p:nvSpPr>
          <p:cNvPr id="39" name="Rectangle 38"/>
          <p:cNvSpPr>
            <a:spLocks noChangeArrowheads="1"/>
          </p:cNvSpPr>
          <p:nvPr/>
        </p:nvSpPr>
        <p:spPr bwMode="gray">
          <a:xfrm>
            <a:off x="6069121" y="1230882"/>
            <a:ext cx="5730157" cy="2105496"/>
          </a:xfrm>
          <a:prstGeom prst="rect">
            <a:avLst/>
          </a:prstGeom>
          <a:solidFill>
            <a:schemeClr val="bg1"/>
          </a:solidFill>
          <a:ln w="12700">
            <a:solidFill>
              <a:schemeClr val="bg1">
                <a:lumMod val="85000"/>
              </a:schemeClr>
            </a:solidFill>
            <a:miter lim="800000"/>
            <a:headEnd/>
            <a:tailEnd/>
          </a:ln>
        </p:spPr>
        <p:txBody>
          <a:bodyPr tIns="137160" anchor="t"/>
          <a:lstStyle/>
          <a:p>
            <a:pPr algn="just">
              <a:spcAft>
                <a:spcPts val="300"/>
              </a:spcAft>
            </a:pPr>
            <a:r>
              <a:rPr lang="en-US" sz="900" dirty="0">
                <a:solidFill>
                  <a:srgbClr val="0C0001"/>
                </a:solidFill>
                <a:latin typeface="Trebuchet MS" panose="020B0603020202020204" pitchFamily="34" charset="0"/>
              </a:rPr>
              <a:t>	</a:t>
            </a:r>
          </a:p>
        </p:txBody>
      </p:sp>
      <p:sp>
        <p:nvSpPr>
          <p:cNvPr id="42" name="Text Box 38"/>
          <p:cNvSpPr txBox="1">
            <a:spLocks noChangeArrowheads="1"/>
          </p:cNvSpPr>
          <p:nvPr/>
        </p:nvSpPr>
        <p:spPr bwMode="gray">
          <a:xfrm>
            <a:off x="6267264" y="1131268"/>
            <a:ext cx="1664424"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6404B"/>
                </a:solidFill>
                <a:latin typeface="Candara" panose="020E0502030303020204" pitchFamily="34" charset="0"/>
              </a:rPr>
              <a:t>Scorecard Score (%)</a:t>
            </a:r>
          </a:p>
        </p:txBody>
      </p:sp>
      <p:sp>
        <p:nvSpPr>
          <p:cNvPr id="43" name="Rounded Rectangle 42"/>
          <p:cNvSpPr/>
          <p:nvPr/>
        </p:nvSpPr>
        <p:spPr bwMode="auto">
          <a:xfrm>
            <a:off x="11050580" y="1531770"/>
            <a:ext cx="372166" cy="263083"/>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1100" b="1" dirty="0">
                <a:solidFill>
                  <a:srgbClr val="0C0001"/>
                </a:solidFill>
              </a:rPr>
              <a:t>108%</a:t>
            </a:r>
          </a:p>
        </p:txBody>
      </p:sp>
      <p:sp>
        <p:nvSpPr>
          <p:cNvPr id="44" name="TextBox 43"/>
          <p:cNvSpPr txBox="1"/>
          <p:nvPr/>
        </p:nvSpPr>
        <p:spPr>
          <a:xfrm>
            <a:off x="10961135" y="1321943"/>
            <a:ext cx="533332" cy="153888"/>
          </a:xfrm>
          <a:prstGeom prst="rect">
            <a:avLst/>
          </a:prstGeom>
          <a:noFill/>
        </p:spPr>
        <p:txBody>
          <a:bodyPr wrap="square" lIns="0" tIns="0" rIns="0" bIns="0" rtlCol="0">
            <a:spAutoFit/>
          </a:bodyPr>
          <a:lstStyle/>
          <a:p>
            <a:pPr algn="ctr"/>
            <a:r>
              <a:rPr lang="en-US" sz="1000" kern="0" dirty="0">
                <a:solidFill>
                  <a:srgbClr val="0C0001"/>
                </a:solidFill>
              </a:rPr>
              <a:t>TOTAL</a:t>
            </a:r>
          </a:p>
        </p:txBody>
      </p:sp>
      <p:graphicFrame>
        <p:nvGraphicFramePr>
          <p:cNvPr id="45" name="Chart 44"/>
          <p:cNvGraphicFramePr/>
          <p:nvPr>
            <p:extLst>
              <p:ext uri="{D42A27DB-BD31-4B8C-83A1-F6EECF244321}">
                <p14:modId xmlns:p14="http://schemas.microsoft.com/office/powerpoint/2010/main" val="4125761590"/>
              </p:ext>
            </p:extLst>
          </p:nvPr>
        </p:nvGraphicFramePr>
        <p:xfrm>
          <a:off x="6174178" y="1324528"/>
          <a:ext cx="5008992" cy="19581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415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500"/>
                                        <p:tgtEl>
                                          <p:spTgt spid="4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fade">
                                      <p:cBhvr>
                                        <p:cTn id="21" dur="500"/>
                                        <p:tgtEl>
                                          <p:spTgt spid="4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0"/>
                                        </p:tgtEl>
                                        <p:attrNameLst>
                                          <p:attrName>style.visibility</p:attrName>
                                        </p:attrNameLst>
                                      </p:cBhvr>
                                      <p:to>
                                        <p:strVal val="visible"/>
                                      </p:to>
                                    </p:set>
                                    <p:animEffect transition="in" filter="fade">
                                      <p:cBhvr>
                                        <p:cTn id="24" dur="500"/>
                                        <p:tgtEl>
                                          <p:spTgt spid="5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500"/>
                                        <p:tgtEl>
                                          <p:spTgt spid="5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2"/>
                                        </p:tgtEl>
                                        <p:attrNameLst>
                                          <p:attrName>style.visibility</p:attrName>
                                        </p:attrNameLst>
                                      </p:cBhvr>
                                      <p:to>
                                        <p:strVal val="visible"/>
                                      </p:to>
                                    </p:set>
                                    <p:animEffect transition="in" filter="fade">
                                      <p:cBhvr>
                                        <p:cTn id="30" dur="500"/>
                                        <p:tgtEl>
                                          <p:spTgt spid="5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animEffect transition="in" filter="fade">
                                      <p:cBhvr>
                                        <p:cTn id="3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6" grpId="0" animBg="1"/>
      <p:bldP spid="40" grpId="0" animBg="1"/>
      <p:bldP spid="41" grpId="0" animBg="1"/>
      <p:bldP spid="49" grpId="0" animBg="1"/>
      <p:bldP spid="50" grpId="0" animBg="1"/>
      <p:bldP spid="51" grpId="0" animBg="1"/>
      <p:bldP spid="52" grpId="0" animBg="1"/>
      <p:bldP spid="3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85"/>
          <p:cNvSpPr txBox="1">
            <a:spLocks noChangeArrowheads="1"/>
          </p:cNvSpPr>
          <p:nvPr/>
        </p:nvSpPr>
        <p:spPr bwMode="auto">
          <a:xfrm>
            <a:off x="4213413" y="6295221"/>
            <a:ext cx="5043604"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Legend:</a:t>
            </a:r>
          </a:p>
        </p:txBody>
      </p:sp>
      <p:sp>
        <p:nvSpPr>
          <p:cNvPr id="23" name="Rectangle 22"/>
          <p:cNvSpPr/>
          <p:nvPr/>
        </p:nvSpPr>
        <p:spPr>
          <a:xfrm>
            <a:off x="6086255" y="6323014"/>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 &gt;= 100%</a:t>
            </a:r>
            <a:endParaRPr lang="en-US" sz="600" dirty="0">
              <a:solidFill>
                <a:srgbClr val="0C0001"/>
              </a:solidFill>
            </a:endParaRPr>
          </a:p>
        </p:txBody>
      </p:sp>
      <p:sp>
        <p:nvSpPr>
          <p:cNvPr id="24" name="Rectangle 23"/>
          <p:cNvSpPr/>
          <p:nvPr/>
        </p:nvSpPr>
        <p:spPr>
          <a:xfrm>
            <a:off x="6739979" y="6323013"/>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80~99%</a:t>
            </a:r>
            <a:endParaRPr lang="en-US" sz="600" dirty="0">
              <a:solidFill>
                <a:srgbClr val="0C0001"/>
              </a:solidFill>
            </a:endParaRPr>
          </a:p>
        </p:txBody>
      </p:sp>
      <p:sp>
        <p:nvSpPr>
          <p:cNvPr id="25" name="Rectangle 24"/>
          <p:cNvSpPr/>
          <p:nvPr/>
        </p:nvSpPr>
        <p:spPr>
          <a:xfrm>
            <a:off x="7393703" y="6323014"/>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&lt; 80%  </a:t>
            </a:r>
            <a:endParaRPr lang="en-US" sz="600" dirty="0"/>
          </a:p>
        </p:txBody>
      </p:sp>
      <p:sp>
        <p:nvSpPr>
          <p:cNvPr id="28" name="Rectangle 27"/>
          <p:cNvSpPr/>
          <p:nvPr/>
        </p:nvSpPr>
        <p:spPr>
          <a:xfrm>
            <a:off x="8047427" y="6323013"/>
            <a:ext cx="457200" cy="182880"/>
          </a:xfrm>
          <a:prstGeom prst="rect">
            <a:avLst/>
          </a:prstGeom>
          <a:solidFill>
            <a:schemeClr val="bg1"/>
          </a:solidFill>
          <a:ln>
            <a:solidFill>
              <a:srgbClr val="0C0001"/>
            </a:solidFill>
          </a:ln>
        </p:spPr>
        <p:txBody>
          <a:bodyPr wrap="none" lIns="0" rIns="0">
            <a:noAutofit/>
          </a:bodyPr>
          <a:lstStyle/>
          <a:p>
            <a:pPr algn="ctr"/>
            <a:r>
              <a:rPr lang="en-US" sz="600" dirty="0">
                <a:solidFill>
                  <a:srgbClr val="0C0001"/>
                </a:solidFill>
                <a:latin typeface="Arial" panose="020B0604020202020204" pitchFamily="34" charset="0"/>
              </a:rPr>
              <a:t> Not due</a:t>
            </a:r>
            <a:endParaRPr lang="en-US" sz="600" dirty="0">
              <a:solidFill>
                <a:srgbClr val="0C0001"/>
              </a:solidFill>
            </a:endParaRPr>
          </a:p>
        </p:txBody>
      </p:sp>
      <p:sp>
        <p:nvSpPr>
          <p:cNvPr id="29" name="Rectangle 28"/>
          <p:cNvSpPr/>
          <p:nvPr/>
        </p:nvSpPr>
        <p:spPr>
          <a:xfrm>
            <a:off x="8701152" y="6323013"/>
            <a:ext cx="457200" cy="182880"/>
          </a:xfrm>
          <a:prstGeom prst="rect">
            <a:avLst/>
          </a:prstGeom>
          <a:solidFill>
            <a:srgbClr val="0C0001"/>
          </a:solidFill>
        </p:spPr>
        <p:txBody>
          <a:bodyPr wrap="none" lIns="0" rIns="0">
            <a:noAutofit/>
          </a:bodyPr>
          <a:lstStyle/>
          <a:p>
            <a:pPr algn="ctr"/>
            <a:r>
              <a:rPr lang="en-US" sz="600" dirty="0">
                <a:solidFill>
                  <a:srgbClr val="FFFFFF"/>
                </a:solidFill>
                <a:latin typeface="Arial" panose="020B0604020202020204" pitchFamily="34" charset="0"/>
              </a:rPr>
              <a:t>Missing</a:t>
            </a:r>
            <a:endParaRPr lang="en-US" sz="600" dirty="0"/>
          </a:p>
        </p:txBody>
      </p:sp>
      <p:sp>
        <p:nvSpPr>
          <p:cNvPr id="20" name="Title 1">
            <a:extLst>
              <a:ext uri="{FF2B5EF4-FFF2-40B4-BE49-F238E27FC236}">
                <a16:creationId xmlns:a16="http://schemas.microsoft.com/office/drawing/2014/main" id="{4245CF2C-9D02-4A11-96DF-97BD67B7344A}"/>
              </a:ext>
            </a:extLst>
          </p:cNvPr>
          <p:cNvSpPr txBox="1">
            <a:spLocks/>
          </p:cNvSpPr>
          <p:nvPr/>
        </p:nvSpPr>
        <p:spPr>
          <a:xfrm>
            <a:off x="363151" y="233225"/>
            <a:ext cx="7179669"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rgbClr val="3B6D5B"/>
                </a:solidFill>
              </a:rPr>
              <a:t>SBU NAME HERE: </a:t>
            </a:r>
            <a:r>
              <a:rPr lang="en-US" dirty="0">
                <a:solidFill>
                  <a:schemeClr val="bg1">
                    <a:lumMod val="50000"/>
                  </a:schemeClr>
                </a:solidFill>
              </a:rPr>
              <a:t>Financial &amp; Customer KPIs</a:t>
            </a:r>
          </a:p>
        </p:txBody>
      </p:sp>
      <p:sp>
        <p:nvSpPr>
          <p:cNvPr id="17" name="Rectangle 16"/>
          <p:cNvSpPr/>
          <p:nvPr/>
        </p:nvSpPr>
        <p:spPr>
          <a:xfrm>
            <a:off x="4945860" y="6323014"/>
            <a:ext cx="457200" cy="182880"/>
          </a:xfrm>
          <a:prstGeom prst="rect">
            <a:avLst/>
          </a:prstGeom>
          <a:solidFill>
            <a:srgbClr val="0070C0"/>
          </a:solidFill>
        </p:spPr>
        <p:txBody>
          <a:bodyPr wrap="none" lIns="0" rIns="0">
            <a:noAutofit/>
          </a:bodyPr>
          <a:lstStyle/>
          <a:p>
            <a:pPr algn="ctr"/>
            <a:r>
              <a:rPr lang="en-US" sz="600" dirty="0">
                <a:solidFill>
                  <a:srgbClr val="FFFFFF"/>
                </a:solidFill>
                <a:latin typeface="Arial" panose="020B0604020202020204" pitchFamily="34" charset="0"/>
              </a:rPr>
              <a:t>Actual</a:t>
            </a:r>
            <a:r>
              <a:rPr lang="en-US" sz="600" dirty="0"/>
              <a:t> </a:t>
            </a:r>
          </a:p>
        </p:txBody>
      </p:sp>
      <p:sp>
        <p:nvSpPr>
          <p:cNvPr id="21" name="Rectangle 20"/>
          <p:cNvSpPr/>
          <p:nvPr/>
        </p:nvSpPr>
        <p:spPr>
          <a:xfrm>
            <a:off x="5520451" y="6296637"/>
            <a:ext cx="457200" cy="182880"/>
          </a:xfrm>
          <a:prstGeom prst="rect">
            <a:avLst/>
          </a:prstGeom>
          <a:noFill/>
        </p:spPr>
        <p:txBody>
          <a:bodyPr wrap="none" lIns="0" rIns="0">
            <a:noAutofit/>
          </a:bodyPr>
          <a:lstStyle/>
          <a:p>
            <a:pPr algn="ctr"/>
            <a:r>
              <a:rPr lang="en-US" sz="600" b="1" dirty="0">
                <a:solidFill>
                  <a:srgbClr val="C00000"/>
                </a:solidFill>
                <a:latin typeface="Arial" panose="020B0604020202020204" pitchFamily="34" charset="0"/>
              </a:rPr>
              <a:t>Target</a:t>
            </a:r>
            <a:endParaRPr lang="en-US" sz="600" b="1" dirty="0">
              <a:solidFill>
                <a:srgbClr val="C00000"/>
              </a:solidFill>
            </a:endParaRPr>
          </a:p>
        </p:txBody>
      </p:sp>
      <p:cxnSp>
        <p:nvCxnSpPr>
          <p:cNvPr id="27" name="Straight Connector 26"/>
          <p:cNvCxnSpPr/>
          <p:nvPr/>
        </p:nvCxnSpPr>
        <p:spPr>
          <a:xfrm>
            <a:off x="5590789" y="6462346"/>
            <a:ext cx="326431" cy="0"/>
          </a:xfrm>
          <a:prstGeom prst="line">
            <a:avLst/>
          </a:prstGeom>
          <a:ln w="1905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561668" y="999507"/>
            <a:ext cx="1246042" cy="27256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22" name="Rectangle 21"/>
          <p:cNvSpPr/>
          <p:nvPr/>
        </p:nvSpPr>
        <p:spPr>
          <a:xfrm>
            <a:off x="-1561668" y="1538769"/>
            <a:ext cx="603306" cy="27256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31" name="Rectangle 30"/>
          <p:cNvSpPr/>
          <p:nvPr/>
        </p:nvSpPr>
        <p:spPr bwMode="auto">
          <a:xfrm rot="16200000">
            <a:off x="-898976" y="1966285"/>
            <a:ext cx="2651760" cy="395651"/>
          </a:xfrm>
          <a:prstGeom prst="rect">
            <a:avLst/>
          </a:prstGeom>
          <a:solidFill>
            <a:srgbClr val="048F9E"/>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Financial KPIs</a:t>
            </a:r>
          </a:p>
        </p:txBody>
      </p:sp>
      <p:sp>
        <p:nvSpPr>
          <p:cNvPr id="32" name="Rounded Rectangle 31"/>
          <p:cNvSpPr/>
          <p:nvPr/>
        </p:nvSpPr>
        <p:spPr bwMode="auto">
          <a:xfrm>
            <a:off x="278928" y="927460"/>
            <a:ext cx="297753" cy="2762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130%</a:t>
            </a:r>
          </a:p>
        </p:txBody>
      </p:sp>
      <p:sp>
        <p:nvSpPr>
          <p:cNvPr id="33" name="Rectangle 32"/>
          <p:cNvSpPr/>
          <p:nvPr/>
        </p:nvSpPr>
        <p:spPr bwMode="auto">
          <a:xfrm rot="16200000">
            <a:off x="-900280" y="4624354"/>
            <a:ext cx="2651760" cy="395651"/>
          </a:xfrm>
          <a:prstGeom prst="rect">
            <a:avLst/>
          </a:prstGeom>
          <a:solidFill>
            <a:srgbClr val="445578"/>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Customer KPIs</a:t>
            </a:r>
          </a:p>
        </p:txBody>
      </p:sp>
      <p:sp>
        <p:nvSpPr>
          <p:cNvPr id="34" name="Rounded Rectangle 33"/>
          <p:cNvSpPr/>
          <p:nvPr/>
        </p:nvSpPr>
        <p:spPr bwMode="auto">
          <a:xfrm>
            <a:off x="276912" y="3586172"/>
            <a:ext cx="297753" cy="2762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107%</a:t>
            </a:r>
          </a:p>
        </p:txBody>
      </p:sp>
      <p:pic>
        <p:nvPicPr>
          <p:cNvPr id="8" name="Picture 7"/>
          <p:cNvPicPr>
            <a:picLocks noChangeAspect="1"/>
          </p:cNvPicPr>
          <p:nvPr/>
        </p:nvPicPr>
        <p:blipFill>
          <a:blip r:embed="rId3"/>
          <a:stretch>
            <a:fillRect/>
          </a:stretch>
        </p:blipFill>
        <p:spPr>
          <a:xfrm>
            <a:off x="611075" y="3496215"/>
            <a:ext cx="11284253" cy="2651760"/>
          </a:xfrm>
          <a:prstGeom prst="rect">
            <a:avLst/>
          </a:prstGeom>
          <a:ln>
            <a:solidFill>
              <a:srgbClr val="000000"/>
            </a:solidFill>
          </a:ln>
        </p:spPr>
      </p:pic>
      <p:pic>
        <p:nvPicPr>
          <p:cNvPr id="10" name="Picture 9"/>
          <p:cNvPicPr>
            <a:picLocks noChangeAspect="1"/>
          </p:cNvPicPr>
          <p:nvPr/>
        </p:nvPicPr>
        <p:blipFill>
          <a:blip r:embed="rId4"/>
          <a:stretch>
            <a:fillRect/>
          </a:stretch>
        </p:blipFill>
        <p:spPr>
          <a:xfrm>
            <a:off x="623426" y="833422"/>
            <a:ext cx="11284252" cy="2651760"/>
          </a:xfrm>
          <a:prstGeom prst="rect">
            <a:avLst/>
          </a:prstGeom>
          <a:ln>
            <a:solidFill>
              <a:srgbClr val="000000"/>
            </a:solidFill>
          </a:ln>
        </p:spPr>
      </p:pic>
    </p:spTree>
    <p:extLst>
      <p:ext uri="{BB962C8B-B14F-4D97-AF65-F5344CB8AC3E}">
        <p14:creationId xmlns:p14="http://schemas.microsoft.com/office/powerpoint/2010/main" val="669994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85"/>
          <p:cNvSpPr txBox="1">
            <a:spLocks noChangeArrowheads="1"/>
          </p:cNvSpPr>
          <p:nvPr/>
        </p:nvSpPr>
        <p:spPr bwMode="auto">
          <a:xfrm>
            <a:off x="4213413" y="6295221"/>
            <a:ext cx="5043604"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Legend:</a:t>
            </a:r>
          </a:p>
        </p:txBody>
      </p:sp>
      <p:sp>
        <p:nvSpPr>
          <p:cNvPr id="23" name="Rectangle 22"/>
          <p:cNvSpPr/>
          <p:nvPr/>
        </p:nvSpPr>
        <p:spPr>
          <a:xfrm>
            <a:off x="6086255" y="6323014"/>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 &gt;= 100%</a:t>
            </a:r>
            <a:endParaRPr lang="en-US" sz="600" dirty="0">
              <a:solidFill>
                <a:srgbClr val="0C0001"/>
              </a:solidFill>
            </a:endParaRPr>
          </a:p>
        </p:txBody>
      </p:sp>
      <p:sp>
        <p:nvSpPr>
          <p:cNvPr id="24" name="Rectangle 23"/>
          <p:cNvSpPr/>
          <p:nvPr/>
        </p:nvSpPr>
        <p:spPr>
          <a:xfrm>
            <a:off x="6739979" y="6323013"/>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80~99%</a:t>
            </a:r>
            <a:endParaRPr lang="en-US" sz="600" dirty="0">
              <a:solidFill>
                <a:srgbClr val="0C0001"/>
              </a:solidFill>
            </a:endParaRPr>
          </a:p>
        </p:txBody>
      </p:sp>
      <p:sp>
        <p:nvSpPr>
          <p:cNvPr id="25" name="Rectangle 24"/>
          <p:cNvSpPr/>
          <p:nvPr/>
        </p:nvSpPr>
        <p:spPr>
          <a:xfrm>
            <a:off x="7393703" y="6323014"/>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&lt; 80%  </a:t>
            </a:r>
            <a:endParaRPr lang="en-US" sz="600" dirty="0"/>
          </a:p>
        </p:txBody>
      </p:sp>
      <p:sp>
        <p:nvSpPr>
          <p:cNvPr id="28" name="Rectangle 27"/>
          <p:cNvSpPr/>
          <p:nvPr/>
        </p:nvSpPr>
        <p:spPr>
          <a:xfrm>
            <a:off x="8047427" y="6323013"/>
            <a:ext cx="457200" cy="182880"/>
          </a:xfrm>
          <a:prstGeom prst="rect">
            <a:avLst/>
          </a:prstGeom>
          <a:solidFill>
            <a:schemeClr val="bg1"/>
          </a:solidFill>
          <a:ln>
            <a:solidFill>
              <a:srgbClr val="0C0001"/>
            </a:solidFill>
          </a:ln>
        </p:spPr>
        <p:txBody>
          <a:bodyPr wrap="none" lIns="0" rIns="0">
            <a:noAutofit/>
          </a:bodyPr>
          <a:lstStyle/>
          <a:p>
            <a:pPr algn="ctr"/>
            <a:r>
              <a:rPr lang="en-US" sz="600" dirty="0">
                <a:solidFill>
                  <a:srgbClr val="0C0001"/>
                </a:solidFill>
                <a:latin typeface="Arial" panose="020B0604020202020204" pitchFamily="34" charset="0"/>
              </a:rPr>
              <a:t> Not due</a:t>
            </a:r>
            <a:endParaRPr lang="en-US" sz="600" dirty="0">
              <a:solidFill>
                <a:srgbClr val="0C0001"/>
              </a:solidFill>
            </a:endParaRPr>
          </a:p>
        </p:txBody>
      </p:sp>
      <p:sp>
        <p:nvSpPr>
          <p:cNvPr id="29" name="Rectangle 28"/>
          <p:cNvSpPr/>
          <p:nvPr/>
        </p:nvSpPr>
        <p:spPr>
          <a:xfrm>
            <a:off x="8701152" y="6323013"/>
            <a:ext cx="457200" cy="182880"/>
          </a:xfrm>
          <a:prstGeom prst="rect">
            <a:avLst/>
          </a:prstGeom>
          <a:solidFill>
            <a:srgbClr val="0C0001"/>
          </a:solidFill>
        </p:spPr>
        <p:txBody>
          <a:bodyPr wrap="none" lIns="0" rIns="0">
            <a:noAutofit/>
          </a:bodyPr>
          <a:lstStyle/>
          <a:p>
            <a:pPr algn="ctr"/>
            <a:r>
              <a:rPr lang="en-US" sz="600" dirty="0">
                <a:solidFill>
                  <a:srgbClr val="FFFFFF"/>
                </a:solidFill>
                <a:latin typeface="Arial" panose="020B0604020202020204" pitchFamily="34" charset="0"/>
              </a:rPr>
              <a:t>Missing</a:t>
            </a:r>
            <a:endParaRPr lang="en-US" sz="600" dirty="0"/>
          </a:p>
        </p:txBody>
      </p:sp>
      <p:sp>
        <p:nvSpPr>
          <p:cNvPr id="26" name="Rectangle 25"/>
          <p:cNvSpPr/>
          <p:nvPr/>
        </p:nvSpPr>
        <p:spPr bwMode="auto">
          <a:xfrm rot="16200000">
            <a:off x="-793948" y="1998181"/>
            <a:ext cx="2651760" cy="395651"/>
          </a:xfrm>
          <a:prstGeom prst="rect">
            <a:avLst/>
          </a:prstGeom>
          <a:solidFill>
            <a:srgbClr val="36404B"/>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Internal Processes KPIs</a:t>
            </a:r>
          </a:p>
        </p:txBody>
      </p:sp>
      <p:sp>
        <p:nvSpPr>
          <p:cNvPr id="38" name="Rectangle 37"/>
          <p:cNvSpPr/>
          <p:nvPr/>
        </p:nvSpPr>
        <p:spPr bwMode="auto">
          <a:xfrm rot="16200000">
            <a:off x="-793950" y="4631302"/>
            <a:ext cx="2651760" cy="395651"/>
          </a:xfrm>
          <a:prstGeom prst="rect">
            <a:avLst/>
          </a:prstGeom>
          <a:solidFill>
            <a:srgbClr val="1B4955"/>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People . KPIs</a:t>
            </a:r>
          </a:p>
        </p:txBody>
      </p:sp>
      <p:sp>
        <p:nvSpPr>
          <p:cNvPr id="20" name="Title 1">
            <a:extLst>
              <a:ext uri="{FF2B5EF4-FFF2-40B4-BE49-F238E27FC236}">
                <a16:creationId xmlns:a16="http://schemas.microsoft.com/office/drawing/2014/main" id="{4245CF2C-9D02-4A11-96DF-97BD67B7344A}"/>
              </a:ext>
            </a:extLst>
          </p:cNvPr>
          <p:cNvSpPr txBox="1">
            <a:spLocks/>
          </p:cNvSpPr>
          <p:nvPr/>
        </p:nvSpPr>
        <p:spPr>
          <a:xfrm>
            <a:off x="363151" y="233225"/>
            <a:ext cx="9449064"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rgbClr val="3B6D5B"/>
                </a:solidFill>
              </a:rPr>
              <a:t>SBU NAME HERE: </a:t>
            </a:r>
            <a:r>
              <a:rPr lang="en-US" dirty="0">
                <a:solidFill>
                  <a:schemeClr val="bg1">
                    <a:lumMod val="50000"/>
                  </a:schemeClr>
                </a:solidFill>
              </a:rPr>
              <a:t>Internal Processes &amp; People KPIs</a:t>
            </a:r>
          </a:p>
        </p:txBody>
      </p:sp>
      <p:sp>
        <p:nvSpPr>
          <p:cNvPr id="32" name="Rounded Rectangle 31"/>
          <p:cNvSpPr/>
          <p:nvPr/>
        </p:nvSpPr>
        <p:spPr bwMode="auto">
          <a:xfrm>
            <a:off x="374625" y="969447"/>
            <a:ext cx="297753" cy="276200"/>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chemeClr val="bg1"/>
                </a:solidFill>
              </a:rPr>
              <a:t>54%</a:t>
            </a:r>
          </a:p>
        </p:txBody>
      </p:sp>
      <p:sp>
        <p:nvSpPr>
          <p:cNvPr id="33" name="Rounded Rectangle 32"/>
          <p:cNvSpPr/>
          <p:nvPr/>
        </p:nvSpPr>
        <p:spPr bwMode="auto">
          <a:xfrm>
            <a:off x="383242" y="3596799"/>
            <a:ext cx="297753" cy="276200"/>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rgbClr val="0C0001"/>
                </a:solidFill>
              </a:rPr>
              <a:t>129%</a:t>
            </a:r>
          </a:p>
        </p:txBody>
      </p:sp>
      <p:sp>
        <p:nvSpPr>
          <p:cNvPr id="17" name="Rectangle 16"/>
          <p:cNvSpPr/>
          <p:nvPr/>
        </p:nvSpPr>
        <p:spPr>
          <a:xfrm>
            <a:off x="4945860" y="6323014"/>
            <a:ext cx="457200" cy="182880"/>
          </a:xfrm>
          <a:prstGeom prst="rect">
            <a:avLst/>
          </a:prstGeom>
          <a:solidFill>
            <a:srgbClr val="0070C0"/>
          </a:solidFill>
        </p:spPr>
        <p:txBody>
          <a:bodyPr wrap="none" lIns="0" rIns="0">
            <a:noAutofit/>
          </a:bodyPr>
          <a:lstStyle/>
          <a:p>
            <a:pPr algn="ctr"/>
            <a:r>
              <a:rPr lang="en-US" sz="600" dirty="0">
                <a:solidFill>
                  <a:srgbClr val="FFFFFF"/>
                </a:solidFill>
                <a:latin typeface="Arial" panose="020B0604020202020204" pitchFamily="34" charset="0"/>
              </a:rPr>
              <a:t>Actual</a:t>
            </a:r>
            <a:r>
              <a:rPr lang="en-US" sz="600" dirty="0"/>
              <a:t> </a:t>
            </a:r>
          </a:p>
        </p:txBody>
      </p:sp>
      <p:sp>
        <p:nvSpPr>
          <p:cNvPr id="18" name="Rectangle 17"/>
          <p:cNvSpPr/>
          <p:nvPr/>
        </p:nvSpPr>
        <p:spPr>
          <a:xfrm>
            <a:off x="5520451" y="6296637"/>
            <a:ext cx="457200" cy="182880"/>
          </a:xfrm>
          <a:prstGeom prst="rect">
            <a:avLst/>
          </a:prstGeom>
          <a:noFill/>
        </p:spPr>
        <p:txBody>
          <a:bodyPr wrap="none" lIns="0" rIns="0">
            <a:noAutofit/>
          </a:bodyPr>
          <a:lstStyle/>
          <a:p>
            <a:pPr algn="ctr"/>
            <a:r>
              <a:rPr lang="en-US" sz="600" b="1" dirty="0">
                <a:solidFill>
                  <a:srgbClr val="C00000"/>
                </a:solidFill>
                <a:latin typeface="Arial" panose="020B0604020202020204" pitchFamily="34" charset="0"/>
              </a:rPr>
              <a:t>Target</a:t>
            </a:r>
            <a:endParaRPr lang="en-US" sz="600" b="1" dirty="0">
              <a:solidFill>
                <a:srgbClr val="C00000"/>
              </a:solidFill>
            </a:endParaRPr>
          </a:p>
        </p:txBody>
      </p:sp>
      <p:cxnSp>
        <p:nvCxnSpPr>
          <p:cNvPr id="19" name="Straight Connector 18"/>
          <p:cNvCxnSpPr/>
          <p:nvPr/>
        </p:nvCxnSpPr>
        <p:spPr>
          <a:xfrm>
            <a:off x="5590789" y="6462346"/>
            <a:ext cx="326431" cy="0"/>
          </a:xfrm>
          <a:prstGeom prst="line">
            <a:avLst/>
          </a:prstGeom>
          <a:ln w="1905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561668" y="990715"/>
            <a:ext cx="1246042" cy="27256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21" name="Rectangle 20"/>
          <p:cNvSpPr/>
          <p:nvPr/>
        </p:nvSpPr>
        <p:spPr>
          <a:xfrm>
            <a:off x="-1561668" y="1538769"/>
            <a:ext cx="603306" cy="272562"/>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pic>
        <p:nvPicPr>
          <p:cNvPr id="5" name="Picture 4"/>
          <p:cNvPicPr>
            <a:picLocks noChangeAspect="1"/>
          </p:cNvPicPr>
          <p:nvPr/>
        </p:nvPicPr>
        <p:blipFill>
          <a:blip r:embed="rId3"/>
          <a:stretch>
            <a:fillRect/>
          </a:stretch>
        </p:blipFill>
        <p:spPr>
          <a:xfrm>
            <a:off x="729756" y="863137"/>
            <a:ext cx="11284252" cy="2651760"/>
          </a:xfrm>
          <a:prstGeom prst="rect">
            <a:avLst/>
          </a:prstGeom>
          <a:ln>
            <a:solidFill>
              <a:srgbClr val="000000"/>
            </a:solidFill>
          </a:ln>
        </p:spPr>
      </p:pic>
      <p:pic>
        <p:nvPicPr>
          <p:cNvPr id="6" name="Picture 5"/>
          <p:cNvPicPr>
            <a:picLocks noChangeAspect="1"/>
          </p:cNvPicPr>
          <p:nvPr/>
        </p:nvPicPr>
        <p:blipFill>
          <a:blip r:embed="rId4"/>
          <a:stretch>
            <a:fillRect/>
          </a:stretch>
        </p:blipFill>
        <p:spPr>
          <a:xfrm>
            <a:off x="729756" y="3506890"/>
            <a:ext cx="11284252" cy="2651760"/>
          </a:xfrm>
          <a:prstGeom prst="rect">
            <a:avLst/>
          </a:prstGeom>
          <a:ln>
            <a:solidFill>
              <a:srgbClr val="000000"/>
            </a:solidFill>
          </a:ln>
        </p:spPr>
      </p:pic>
    </p:spTree>
    <p:extLst>
      <p:ext uri="{BB962C8B-B14F-4D97-AF65-F5344CB8AC3E}">
        <p14:creationId xmlns:p14="http://schemas.microsoft.com/office/powerpoint/2010/main" val="2521183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4E564FF2-CC7B-4D6D-B63B-B2E26012B03B}"/>
              </a:ext>
            </a:extLst>
          </p:cNvPr>
          <p:cNvGraphicFramePr>
            <a:graphicFrameLocks noChangeAspect="1"/>
          </p:cNvGraphicFramePr>
          <p:nvPr>
            <p:custDataLst>
              <p:tags r:id="rId2"/>
            </p:custDataLst>
          </p:nvPr>
        </p:nvGraphicFramePr>
        <p:xfrm>
          <a:off x="2667854" y="858104"/>
          <a:ext cx="851" cy="851"/>
        </p:xfrm>
        <a:graphic>
          <a:graphicData uri="http://schemas.openxmlformats.org/presentationml/2006/ole">
            <mc:AlternateContent xmlns:mc="http://schemas.openxmlformats.org/markup-compatibility/2006">
              <mc:Choice xmlns:v="urn:schemas-microsoft-com:vml" Requires="v">
                <p:oleObj spid="_x0000_s16388" name="think-cell Slide" r:id="rId5" imgW="344" imgH="344" progId="TCLayout.ActiveDocument.1">
                  <p:embed/>
                </p:oleObj>
              </mc:Choice>
              <mc:Fallback>
                <p:oleObj name="think-cell Slide" r:id="rId5" imgW="344" imgH="344" progId="TCLayout.ActiveDocument.1">
                  <p:embed/>
                  <p:pic>
                    <p:nvPicPr>
                      <p:cNvPr id="0" name=""/>
                      <p:cNvPicPr/>
                      <p:nvPr/>
                    </p:nvPicPr>
                    <p:blipFill>
                      <a:blip r:embed="rId6"/>
                      <a:stretch>
                        <a:fillRect/>
                      </a:stretch>
                    </p:blipFill>
                    <p:spPr>
                      <a:xfrm>
                        <a:off x="2667854" y="858104"/>
                        <a:ext cx="851" cy="851"/>
                      </a:xfrm>
                      <a:prstGeom prst="rect">
                        <a:avLst/>
                      </a:prstGeom>
                    </p:spPr>
                  </p:pic>
                </p:oleObj>
              </mc:Fallback>
            </mc:AlternateContent>
          </a:graphicData>
        </a:graphic>
      </p:graphicFrame>
      <p:sp>
        <p:nvSpPr>
          <p:cNvPr id="2" name="Text Placeholder 1"/>
          <p:cNvSpPr>
            <a:spLocks noGrp="1"/>
          </p:cNvSpPr>
          <p:nvPr>
            <p:ph type="body" sz="quarter" idx="11"/>
          </p:nvPr>
        </p:nvSpPr>
        <p:spPr>
          <a:xfrm>
            <a:off x="8669475" y="2256842"/>
            <a:ext cx="2992745" cy="926803"/>
          </a:xfrm>
        </p:spPr>
        <p:txBody>
          <a:bodyPr/>
          <a:lstStyle/>
          <a:p>
            <a:r>
              <a:rPr lang="en-GB" sz="2100" dirty="0">
                <a:solidFill>
                  <a:srgbClr val="0C0001"/>
                </a:solidFill>
              </a:rPr>
              <a:t>Program Name Here</a:t>
            </a:r>
          </a:p>
          <a:p>
            <a:r>
              <a:rPr lang="en-GB" sz="2100" dirty="0">
                <a:solidFill>
                  <a:schemeClr val="bg1">
                    <a:lumMod val="50000"/>
                  </a:schemeClr>
                </a:solidFill>
              </a:rPr>
              <a:t>Program 1</a:t>
            </a:r>
          </a:p>
        </p:txBody>
      </p:sp>
      <p:sp>
        <p:nvSpPr>
          <p:cNvPr id="6" name="Text Placeholder 1"/>
          <p:cNvSpPr>
            <a:spLocks noGrp="1"/>
          </p:cNvSpPr>
          <p:nvPr>
            <p:ph type="body" sz="quarter" idx="11"/>
          </p:nvPr>
        </p:nvSpPr>
        <p:spPr>
          <a:xfrm>
            <a:off x="3162306" y="1984562"/>
            <a:ext cx="5673350" cy="1241679"/>
          </a:xfrm>
        </p:spPr>
        <p:txBody>
          <a:bodyPr/>
          <a:lstStyle/>
          <a:p>
            <a:r>
              <a:rPr lang="en-GB" sz="5400" b="1" dirty="0"/>
              <a:t>P1</a:t>
            </a:r>
          </a:p>
        </p:txBody>
      </p:sp>
      <p:sp>
        <p:nvSpPr>
          <p:cNvPr id="11" name="Rectangle 10"/>
          <p:cNvSpPr/>
          <p:nvPr/>
        </p:nvSpPr>
        <p:spPr>
          <a:xfrm>
            <a:off x="9942966" y="3710715"/>
            <a:ext cx="1719254" cy="294457"/>
          </a:xfrm>
          <a:prstGeom prst="rect">
            <a:avLst/>
          </a:prstGeom>
          <a:solidFill>
            <a:schemeClr val="bg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54864" tIns="54864" rIns="54864" bIns="54864" rtlCol="0" anchor="ctr"/>
          <a:lstStyle/>
          <a:p>
            <a:pPr algn="ctr"/>
            <a:r>
              <a:rPr lang="en-US" sz="1000" b="1" kern="0" dirty="0">
                <a:solidFill>
                  <a:schemeClr val="bg2">
                    <a:lumMod val="10000"/>
                  </a:schemeClr>
                </a:solidFill>
              </a:rPr>
              <a:t>Sponsor: Name here</a:t>
            </a:r>
          </a:p>
        </p:txBody>
      </p:sp>
      <p:sp>
        <p:nvSpPr>
          <p:cNvPr id="45" name="Rectangle 44"/>
          <p:cNvSpPr/>
          <p:nvPr/>
        </p:nvSpPr>
        <p:spPr>
          <a:xfrm>
            <a:off x="606567" y="4240993"/>
            <a:ext cx="2912513" cy="117774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27004" tIns="0" rIns="0" bIns="0" rtlCol="0" anchor="t"/>
          <a:lstStyle/>
          <a:p>
            <a:pPr marL="42862" indent="-42862" fontAlgn="ctr">
              <a:buFont typeface="+mj-lt"/>
              <a:buAutoNum type="arabicPeriod"/>
            </a:pPr>
            <a:endParaRPr lang="en-US" sz="675" dirty="0">
              <a:solidFill>
                <a:srgbClr val="0C0001"/>
              </a:solidFill>
            </a:endParaRPr>
          </a:p>
          <a:p>
            <a:pPr marL="88104" indent="-88104" fontAlgn="ctr">
              <a:buFont typeface="+mj-lt"/>
              <a:buAutoNum type="arabicPeriod"/>
            </a:pPr>
            <a:r>
              <a:rPr lang="en-US" sz="675" dirty="0">
                <a:solidFill>
                  <a:srgbClr val="0C0001"/>
                </a:solidFill>
              </a:rPr>
              <a:t> </a:t>
            </a:r>
          </a:p>
          <a:p>
            <a:pPr marL="88104" indent="-88104" fontAlgn="ctr">
              <a:buFont typeface="+mj-lt"/>
              <a:buAutoNum type="arabicPeriod"/>
            </a:pPr>
            <a:r>
              <a:rPr lang="en-US" sz="675" dirty="0">
                <a:solidFill>
                  <a:srgbClr val="0C0001"/>
                </a:solidFill>
              </a:rPr>
              <a:t> </a:t>
            </a:r>
          </a:p>
          <a:p>
            <a:pPr marL="88104" indent="-88104" fontAlgn="ctr">
              <a:buFont typeface="+mj-lt"/>
              <a:buAutoNum type="arabicPeriod"/>
            </a:pPr>
            <a:r>
              <a:rPr lang="en-US" sz="675" dirty="0">
                <a:solidFill>
                  <a:srgbClr val="0C0001"/>
                </a:solidFill>
              </a:rPr>
              <a:t> </a:t>
            </a:r>
          </a:p>
          <a:p>
            <a:pPr marL="88104" indent="-88104" fontAlgn="ctr">
              <a:buFont typeface="+mj-lt"/>
              <a:buAutoNum type="arabicPeriod"/>
            </a:pPr>
            <a:r>
              <a:rPr lang="en-US" sz="675" dirty="0">
                <a:solidFill>
                  <a:srgbClr val="0C0001"/>
                </a:solidFill>
              </a:rPr>
              <a:t> </a:t>
            </a:r>
          </a:p>
          <a:p>
            <a:pPr marL="88104" indent="-88104" fontAlgn="ctr">
              <a:buFont typeface="+mj-lt"/>
              <a:buAutoNum type="arabicPeriod"/>
            </a:pPr>
            <a:r>
              <a:rPr lang="en-US" sz="675" dirty="0">
                <a:solidFill>
                  <a:srgbClr val="0C0001"/>
                </a:solidFill>
              </a:rPr>
              <a:t> </a:t>
            </a:r>
          </a:p>
          <a:p>
            <a:pPr marL="88104" indent="-88104" fontAlgn="ctr">
              <a:buFont typeface="+mj-lt"/>
              <a:buAutoNum type="arabicPeriod"/>
            </a:pPr>
            <a:r>
              <a:rPr lang="en-US" sz="675" dirty="0">
                <a:solidFill>
                  <a:srgbClr val="0C0001"/>
                </a:solidFill>
              </a:rPr>
              <a:t> </a:t>
            </a:r>
          </a:p>
          <a:p>
            <a:pPr marL="88104" indent="-88104" fontAlgn="ctr">
              <a:buFont typeface="+mj-lt"/>
              <a:buAutoNum type="arabicPeriod"/>
            </a:pPr>
            <a:r>
              <a:rPr lang="en-US" sz="675" dirty="0">
                <a:solidFill>
                  <a:srgbClr val="0C0001"/>
                </a:solidFill>
              </a:rPr>
              <a:t> </a:t>
            </a:r>
          </a:p>
          <a:p>
            <a:pPr marL="88104" indent="-88104" fontAlgn="ctr">
              <a:buFont typeface="+mj-lt"/>
              <a:buAutoNum type="arabicPeriod"/>
            </a:pPr>
            <a:r>
              <a:rPr lang="en-US" sz="675" dirty="0">
                <a:solidFill>
                  <a:srgbClr val="0C0001"/>
                </a:solidFill>
              </a:rPr>
              <a:t> </a:t>
            </a:r>
          </a:p>
          <a:p>
            <a:pPr marL="88104" indent="-88104" fontAlgn="ctr">
              <a:buFont typeface="+mj-lt"/>
              <a:buAutoNum type="arabicPeriod"/>
            </a:pPr>
            <a:endParaRPr lang="en-US" sz="675" dirty="0">
              <a:solidFill>
                <a:schemeClr val="bg1">
                  <a:lumMod val="50000"/>
                </a:schemeClr>
              </a:solidFill>
            </a:endParaRPr>
          </a:p>
          <a:p>
            <a:pPr fontAlgn="ctr"/>
            <a:endParaRPr lang="en-US" sz="675" dirty="0">
              <a:solidFill>
                <a:schemeClr val="tx2"/>
              </a:solidFill>
            </a:endParaRPr>
          </a:p>
          <a:p>
            <a:pPr marL="42862" indent="-42862" fontAlgn="ctr">
              <a:buFont typeface="+mj-lt"/>
              <a:buAutoNum type="arabicPeriod"/>
            </a:pPr>
            <a:endParaRPr lang="en-US" sz="675" dirty="0"/>
          </a:p>
        </p:txBody>
      </p:sp>
      <p:sp>
        <p:nvSpPr>
          <p:cNvPr id="46" name="Text Placeholder 1"/>
          <p:cNvSpPr>
            <a:spLocks noGrp="1"/>
          </p:cNvSpPr>
          <p:nvPr>
            <p:ph type="body" sz="quarter" idx="11"/>
          </p:nvPr>
        </p:nvSpPr>
        <p:spPr>
          <a:xfrm>
            <a:off x="227467" y="3857944"/>
            <a:ext cx="1637651" cy="396237"/>
          </a:xfrm>
        </p:spPr>
        <p:txBody>
          <a:bodyPr/>
          <a:lstStyle/>
          <a:p>
            <a:pPr algn="ctr"/>
            <a:r>
              <a:rPr lang="en-GB" sz="1500" dirty="0">
                <a:solidFill>
                  <a:schemeClr val="bg1">
                    <a:lumMod val="50000"/>
                  </a:schemeClr>
                </a:solidFill>
              </a:rPr>
              <a:t>INITIATIVES</a:t>
            </a:r>
          </a:p>
        </p:txBody>
      </p:sp>
      <p:cxnSp>
        <p:nvCxnSpPr>
          <p:cNvPr id="48" name="Straight Connector 47"/>
          <p:cNvCxnSpPr/>
          <p:nvPr/>
        </p:nvCxnSpPr>
        <p:spPr>
          <a:xfrm>
            <a:off x="453950" y="4049375"/>
            <a:ext cx="0" cy="1219933"/>
          </a:xfrm>
          <a:prstGeom prst="line">
            <a:avLst/>
          </a:prstGeom>
          <a:ln w="9525">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9916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 Box 85"/>
          <p:cNvSpPr txBox="1">
            <a:spLocks noChangeArrowheads="1"/>
          </p:cNvSpPr>
          <p:nvPr/>
        </p:nvSpPr>
        <p:spPr bwMode="auto">
          <a:xfrm>
            <a:off x="3006646" y="6319639"/>
            <a:ext cx="6985878" cy="361933"/>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no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Legend:</a:t>
            </a:r>
          </a:p>
        </p:txBody>
      </p:sp>
      <p:sp>
        <p:nvSpPr>
          <p:cNvPr id="4" name="Rectangle 3"/>
          <p:cNvSpPr/>
          <p:nvPr/>
        </p:nvSpPr>
        <p:spPr bwMode="auto">
          <a:xfrm>
            <a:off x="574580" y="768146"/>
            <a:ext cx="11181147" cy="329184"/>
          </a:xfrm>
          <a:prstGeom prst="rect">
            <a:avLst/>
          </a:prstGeom>
          <a:solidFill>
            <a:srgbClr val="00B0F0"/>
          </a:solidFill>
          <a:ln w="9525" cap="flat" cmpd="sng" algn="ctr">
            <a:noFill/>
            <a:prstDash val="solid"/>
            <a:round/>
            <a:headEnd type="none" w="med" len="med"/>
            <a:tailEnd type="none" w="med" len="med"/>
          </a:ln>
          <a:effectLst/>
        </p:spPr>
        <p:txBody>
          <a:bodyPr vert="horz" wrap="none" lIns="182880" tIns="46800" rIns="90000" bIns="46800" numCol="1" rtlCol="0" anchor="ctr" anchorCtr="0" compatLnSpc="1">
            <a:prstTxWarp prst="textNoShape">
              <a:avLst/>
            </a:prstTxWarp>
          </a:bodyPr>
          <a:lstStyle/>
          <a:p>
            <a:pPr>
              <a:spcBef>
                <a:spcPct val="50000"/>
              </a:spcBef>
            </a:pPr>
            <a:r>
              <a:rPr lang="en-US" b="1" dirty="0">
                <a:solidFill>
                  <a:schemeClr val="bg1"/>
                </a:solidFill>
                <a:latin typeface="Candara" panose="020E0502030303020204" pitchFamily="34" charset="0"/>
              </a:rPr>
              <a:t>  Real Estate Program</a:t>
            </a:r>
          </a:p>
        </p:txBody>
      </p:sp>
      <p:sp>
        <p:nvSpPr>
          <p:cNvPr id="6" name="Rectangle 5"/>
          <p:cNvSpPr>
            <a:spLocks noChangeArrowheads="1"/>
          </p:cNvSpPr>
          <p:nvPr/>
        </p:nvSpPr>
        <p:spPr bwMode="gray">
          <a:xfrm>
            <a:off x="433904" y="1230883"/>
            <a:ext cx="4246842" cy="1292505"/>
          </a:xfrm>
          <a:prstGeom prst="rect">
            <a:avLst/>
          </a:prstGeom>
          <a:solidFill>
            <a:schemeClr val="bg1"/>
          </a:solidFill>
          <a:ln w="12700">
            <a:solidFill>
              <a:schemeClr val="bg1">
                <a:lumMod val="85000"/>
              </a:schemeClr>
            </a:solidFill>
            <a:miter lim="800000"/>
            <a:headEnd/>
            <a:tailEnd/>
          </a:ln>
        </p:spPr>
        <p:txBody>
          <a:bodyPr tIns="137160" anchor="t"/>
          <a:lstStyle/>
          <a:p>
            <a:pPr marL="171450" indent="-171450" algn="just">
              <a:spcAft>
                <a:spcPts val="300"/>
              </a:spcAf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spcAft>
                <a:spcPts val="300"/>
              </a:spcAf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spcAft>
                <a:spcPts val="300"/>
              </a:spcAf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spcAft>
                <a:spcPts val="300"/>
              </a:spcAf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spcAft>
                <a:spcPts val="300"/>
              </a:spcAf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spcAft>
                <a:spcPts val="300"/>
              </a:spcAft>
              <a:buFont typeface="Wingdings" panose="05000000000000000000" pitchFamily="2" charset="2"/>
              <a:buChar char="§"/>
            </a:pPr>
            <a:endParaRPr lang="en-US" sz="1000" dirty="0">
              <a:solidFill>
                <a:srgbClr val="0C0001"/>
              </a:solidFill>
              <a:latin typeface="Trebuchet MS" panose="020B0603020202020204" pitchFamily="34" charset="0"/>
            </a:endParaRPr>
          </a:p>
        </p:txBody>
      </p:sp>
      <p:sp>
        <p:nvSpPr>
          <p:cNvPr id="8" name="Text Box 38"/>
          <p:cNvSpPr txBox="1">
            <a:spLocks noChangeArrowheads="1"/>
          </p:cNvSpPr>
          <p:nvPr/>
        </p:nvSpPr>
        <p:spPr bwMode="gray">
          <a:xfrm>
            <a:off x="718449" y="1131268"/>
            <a:ext cx="1600200"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1B4955"/>
                </a:solidFill>
                <a:latin typeface="Candara" panose="020E0502030303020204" pitchFamily="34" charset="0"/>
              </a:rPr>
              <a:t>Program Description</a:t>
            </a:r>
          </a:p>
        </p:txBody>
      </p:sp>
      <p:sp>
        <p:nvSpPr>
          <p:cNvPr id="11" name="Rectangle 10"/>
          <p:cNvSpPr>
            <a:spLocks noChangeArrowheads="1"/>
          </p:cNvSpPr>
          <p:nvPr/>
        </p:nvSpPr>
        <p:spPr bwMode="gray">
          <a:xfrm>
            <a:off x="4830018" y="1225767"/>
            <a:ext cx="4917424" cy="1297620"/>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lnSpc>
                <a:spcPct val="120000"/>
              </a:lnSpc>
              <a:buFont typeface="+mj-lt"/>
              <a:buAutoNum type="arabicPeriod"/>
            </a:pPr>
            <a:r>
              <a:rPr lang="en-US" sz="10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0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0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0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000" dirty="0">
                <a:solidFill>
                  <a:srgbClr val="0C0001"/>
                </a:solidFill>
                <a:latin typeface="Trebuchet MS" panose="020B0603020202020204" pitchFamily="34" charset="0"/>
              </a:rPr>
              <a:t> </a:t>
            </a:r>
          </a:p>
        </p:txBody>
      </p:sp>
      <p:sp>
        <p:nvSpPr>
          <p:cNvPr id="12" name="Rectangle 11"/>
          <p:cNvSpPr>
            <a:spLocks noChangeArrowheads="1"/>
          </p:cNvSpPr>
          <p:nvPr/>
        </p:nvSpPr>
        <p:spPr bwMode="gray">
          <a:xfrm>
            <a:off x="433904" y="3937054"/>
            <a:ext cx="11321823" cy="2153451"/>
          </a:xfrm>
          <a:prstGeom prst="rect">
            <a:avLst/>
          </a:prstGeom>
          <a:solidFill>
            <a:schemeClr val="bg1"/>
          </a:solidFill>
          <a:ln w="12700">
            <a:solidFill>
              <a:schemeClr val="bg1">
                <a:lumMod val="85000"/>
              </a:schemeClr>
            </a:solidFill>
            <a:miter lim="800000"/>
            <a:headEnd/>
            <a:tailEnd/>
          </a:ln>
        </p:spPr>
        <p:txBody>
          <a:bodyPr anchor="ctr"/>
          <a:lstStyle/>
          <a:p>
            <a:endParaRPr lang="en-US" dirty="0">
              <a:latin typeface="Candara" panose="020E0502030303020204" pitchFamily="34" charset="0"/>
            </a:endParaRPr>
          </a:p>
        </p:txBody>
      </p:sp>
      <p:sp>
        <p:nvSpPr>
          <p:cNvPr id="13" name="Text Box 38"/>
          <p:cNvSpPr txBox="1">
            <a:spLocks noChangeArrowheads="1"/>
          </p:cNvSpPr>
          <p:nvPr/>
        </p:nvSpPr>
        <p:spPr bwMode="gray">
          <a:xfrm>
            <a:off x="721380" y="3848848"/>
            <a:ext cx="930091"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1B4955"/>
                </a:solidFill>
                <a:latin typeface="Candara" panose="020E0502030303020204" pitchFamily="34" charset="0"/>
              </a:rPr>
              <a:t>Initiatives</a:t>
            </a:r>
          </a:p>
        </p:txBody>
      </p:sp>
      <p:sp>
        <p:nvSpPr>
          <p:cNvPr id="14" name="Rectangle 60"/>
          <p:cNvSpPr>
            <a:spLocks noChangeArrowheads="1"/>
          </p:cNvSpPr>
          <p:nvPr/>
        </p:nvSpPr>
        <p:spPr bwMode="gray">
          <a:xfrm>
            <a:off x="1137420" y="4665751"/>
            <a:ext cx="9966960" cy="91440"/>
          </a:xfrm>
          <a:prstGeom prst="rect">
            <a:avLst/>
          </a:prstGeom>
          <a:solidFill>
            <a:schemeClr val="bg1">
              <a:lumMod val="85000"/>
            </a:schemeClr>
          </a:solidFill>
          <a:ln>
            <a:noFill/>
          </a:ln>
        </p:spPr>
        <p:txBody>
          <a:bodyPr wrap="none" anchor="ctr"/>
          <a:lstStyle/>
          <a:p>
            <a:pPr algn="ctr"/>
            <a:endParaRPr lang="en-US" dirty="0">
              <a:solidFill>
                <a:schemeClr val="bg1"/>
              </a:solidFill>
            </a:endParaRPr>
          </a:p>
        </p:txBody>
      </p:sp>
      <p:sp>
        <p:nvSpPr>
          <p:cNvPr id="15" name="Oval 70"/>
          <p:cNvSpPr>
            <a:spLocks noChangeArrowheads="1"/>
          </p:cNvSpPr>
          <p:nvPr/>
        </p:nvSpPr>
        <p:spPr bwMode="gray">
          <a:xfrm>
            <a:off x="9559299" y="4570634"/>
            <a:ext cx="274637" cy="274638"/>
          </a:xfrm>
          <a:prstGeom prst="ellipse">
            <a:avLst/>
          </a:prstGeom>
          <a:solidFill>
            <a:schemeClr val="tx2">
              <a:lumMod val="20000"/>
              <a:lumOff val="80000"/>
            </a:schemeClr>
          </a:solidFill>
          <a:ln w="9525">
            <a:solidFill>
              <a:srgbClr val="0C0001"/>
            </a:solidFill>
            <a:round/>
            <a:headEnd/>
            <a:tailEnd/>
          </a:ln>
        </p:spPr>
        <p:txBody>
          <a:bodyPr wrap="none" anchor="ctr"/>
          <a:lstStyle/>
          <a:p>
            <a:pPr algn="ctr">
              <a:defRPr/>
            </a:pPr>
            <a:r>
              <a:rPr lang="en-US" sz="1000" dirty="0">
                <a:solidFill>
                  <a:srgbClr val="0C0001"/>
                </a:solidFill>
              </a:rPr>
              <a:t>5</a:t>
            </a:r>
          </a:p>
        </p:txBody>
      </p:sp>
      <p:sp>
        <p:nvSpPr>
          <p:cNvPr id="16" name="Oval 70"/>
          <p:cNvSpPr>
            <a:spLocks noChangeArrowheads="1"/>
          </p:cNvSpPr>
          <p:nvPr/>
        </p:nvSpPr>
        <p:spPr bwMode="gray">
          <a:xfrm>
            <a:off x="9001057" y="4570634"/>
            <a:ext cx="274637" cy="274638"/>
          </a:xfrm>
          <a:prstGeom prst="ellipse">
            <a:avLst/>
          </a:prstGeom>
          <a:solidFill>
            <a:schemeClr val="tx2">
              <a:lumMod val="20000"/>
              <a:lumOff val="80000"/>
            </a:schemeClr>
          </a:solidFill>
          <a:ln w="9525">
            <a:solidFill>
              <a:srgbClr val="0C0001"/>
            </a:solidFill>
            <a:round/>
            <a:headEnd/>
            <a:tailEnd/>
          </a:ln>
        </p:spPr>
        <p:txBody>
          <a:bodyPr wrap="none" anchor="ctr"/>
          <a:lstStyle/>
          <a:p>
            <a:pPr algn="ctr">
              <a:defRPr/>
            </a:pPr>
            <a:r>
              <a:rPr lang="en-US" sz="1000" dirty="0">
                <a:solidFill>
                  <a:srgbClr val="0C0001"/>
                </a:solidFill>
              </a:rPr>
              <a:t>8</a:t>
            </a:r>
          </a:p>
        </p:txBody>
      </p:sp>
      <p:sp>
        <p:nvSpPr>
          <p:cNvPr id="17" name="Oval 70"/>
          <p:cNvSpPr>
            <a:spLocks noChangeArrowheads="1"/>
          </p:cNvSpPr>
          <p:nvPr/>
        </p:nvSpPr>
        <p:spPr bwMode="gray">
          <a:xfrm>
            <a:off x="5517954" y="4570634"/>
            <a:ext cx="274638" cy="274638"/>
          </a:xfrm>
          <a:prstGeom prst="ellipse">
            <a:avLst/>
          </a:prstGeom>
          <a:solidFill>
            <a:srgbClr val="92D050"/>
          </a:solidFill>
          <a:ln w="9525">
            <a:solidFill>
              <a:srgbClr val="0C0001"/>
            </a:solidFill>
            <a:round/>
            <a:headEnd/>
            <a:tailEnd/>
          </a:ln>
        </p:spPr>
        <p:txBody>
          <a:bodyPr wrap="none" anchor="ctr"/>
          <a:lstStyle/>
          <a:p>
            <a:pPr algn="ctr">
              <a:defRPr/>
            </a:pPr>
            <a:r>
              <a:rPr lang="en-US" sz="1000" dirty="0">
                <a:solidFill>
                  <a:srgbClr val="0C0001"/>
                </a:solidFill>
              </a:rPr>
              <a:t>2</a:t>
            </a:r>
          </a:p>
        </p:txBody>
      </p:sp>
      <p:sp>
        <p:nvSpPr>
          <p:cNvPr id="20" name="Rectangle 23"/>
          <p:cNvSpPr>
            <a:spLocks noChangeArrowheads="1"/>
          </p:cNvSpPr>
          <p:nvPr/>
        </p:nvSpPr>
        <p:spPr bwMode="gray">
          <a:xfrm>
            <a:off x="571915" y="5046883"/>
            <a:ext cx="5039642" cy="861875"/>
          </a:xfrm>
          <a:prstGeom prst="rect">
            <a:avLst/>
          </a:prstGeom>
          <a:noFill/>
          <a:ln w="9525">
            <a:noFill/>
            <a:miter lim="800000"/>
            <a:headEnd/>
            <a:tailEnd/>
          </a:ln>
        </p:spPr>
        <p:txBody>
          <a:bodyPr/>
          <a:lstStyle/>
          <a:p>
            <a:pPr marL="228600" indent="-228600">
              <a:spcBef>
                <a:spcPct val="15000"/>
              </a:spcBef>
              <a:spcAft>
                <a:spcPct val="15000"/>
              </a:spcAft>
              <a:buFontTx/>
              <a:buAutoNum type="arabicPeriod"/>
              <a:tabLst>
                <a:tab pos="166688" algn="l"/>
              </a:tabLst>
              <a:defRPr/>
            </a:pPr>
            <a:r>
              <a:rPr lang="en-US" sz="1000" dirty="0">
                <a:solidFill>
                  <a:srgbClr val="0C0001"/>
                </a:solidFill>
                <a:latin typeface="Trebuchet MS" panose="020B0603020202020204" pitchFamily="34" charset="0"/>
                <a:cs typeface="Arial" pitchFamily="34" charset="0"/>
              </a:rPr>
              <a:t> </a:t>
            </a:r>
          </a:p>
          <a:p>
            <a:pPr marL="228600" indent="-228600">
              <a:spcBef>
                <a:spcPct val="15000"/>
              </a:spcBef>
              <a:spcAft>
                <a:spcPct val="15000"/>
              </a:spcAft>
              <a:buFontTx/>
              <a:buAutoNum type="arabicPeriod"/>
              <a:tabLst>
                <a:tab pos="166688" algn="l"/>
              </a:tabLst>
              <a:defRPr/>
            </a:pPr>
            <a:r>
              <a:rPr lang="en-US" sz="1000" dirty="0">
                <a:solidFill>
                  <a:srgbClr val="0C0001"/>
                </a:solidFill>
                <a:latin typeface="Trebuchet MS" panose="020B0603020202020204" pitchFamily="34" charset="0"/>
                <a:cs typeface="Arial" pitchFamily="34" charset="0"/>
              </a:rPr>
              <a:t> </a:t>
            </a:r>
          </a:p>
          <a:p>
            <a:pPr marL="228600" indent="-228600">
              <a:spcBef>
                <a:spcPct val="15000"/>
              </a:spcBef>
              <a:spcAft>
                <a:spcPct val="15000"/>
              </a:spcAft>
              <a:buFontTx/>
              <a:buAutoNum type="arabicPeriod"/>
              <a:tabLst>
                <a:tab pos="166688" algn="l"/>
              </a:tabLst>
              <a:defRPr/>
            </a:pPr>
            <a:r>
              <a:rPr lang="en-US" sz="1000" dirty="0">
                <a:solidFill>
                  <a:srgbClr val="0C0001"/>
                </a:solidFill>
                <a:latin typeface="Trebuchet MS" panose="020B0603020202020204" pitchFamily="34" charset="0"/>
                <a:cs typeface="Arial" pitchFamily="34" charset="0"/>
              </a:rPr>
              <a:t> </a:t>
            </a:r>
          </a:p>
          <a:p>
            <a:pPr marL="228600" indent="-228600">
              <a:spcBef>
                <a:spcPct val="15000"/>
              </a:spcBef>
              <a:spcAft>
                <a:spcPct val="15000"/>
              </a:spcAft>
              <a:buFontTx/>
              <a:buAutoNum type="arabicPeriod"/>
              <a:tabLst>
                <a:tab pos="166688" algn="l"/>
              </a:tabLst>
              <a:defRPr/>
            </a:pPr>
            <a:r>
              <a:rPr lang="en-US" sz="1000" dirty="0">
                <a:solidFill>
                  <a:srgbClr val="0C0001"/>
                </a:solidFill>
                <a:latin typeface="Trebuchet MS" panose="020B0603020202020204" pitchFamily="34" charset="0"/>
                <a:cs typeface="Arial" pitchFamily="34" charset="0"/>
              </a:rPr>
              <a:t> </a:t>
            </a:r>
            <a:endParaRPr lang="en-US" sz="1000" dirty="0">
              <a:solidFill>
                <a:schemeClr val="bg1">
                  <a:lumMod val="50000"/>
                </a:schemeClr>
              </a:solidFill>
              <a:latin typeface="Trebuchet MS" panose="020B0603020202020204" pitchFamily="34" charset="0"/>
              <a:cs typeface="Arial" pitchFamily="34" charset="0"/>
            </a:endParaRPr>
          </a:p>
        </p:txBody>
      </p:sp>
      <p:sp>
        <p:nvSpPr>
          <p:cNvPr id="24" name="Rectangle 23"/>
          <p:cNvSpPr>
            <a:spLocks noChangeArrowheads="1"/>
          </p:cNvSpPr>
          <p:nvPr/>
        </p:nvSpPr>
        <p:spPr bwMode="gray">
          <a:xfrm>
            <a:off x="5611557" y="5046883"/>
            <a:ext cx="4507268" cy="861875"/>
          </a:xfrm>
          <a:prstGeom prst="rect">
            <a:avLst/>
          </a:prstGeom>
          <a:noFill/>
          <a:ln w="9525">
            <a:noFill/>
            <a:miter lim="800000"/>
            <a:headEnd/>
            <a:tailEnd/>
          </a:ln>
        </p:spPr>
        <p:txBody>
          <a:bodyPr/>
          <a:lstStyle/>
          <a:p>
            <a:pPr marL="228600" indent="-228600">
              <a:spcBef>
                <a:spcPct val="15000"/>
              </a:spcBef>
              <a:spcAft>
                <a:spcPct val="15000"/>
              </a:spcAft>
              <a:buFont typeface="+mj-lt"/>
              <a:buAutoNum type="arabicPeriod" startAt="5"/>
              <a:tabLst>
                <a:tab pos="166688" algn="l"/>
              </a:tabLst>
              <a:defRPr/>
            </a:pPr>
            <a:r>
              <a:rPr lang="en-US" sz="1000" dirty="0">
                <a:solidFill>
                  <a:schemeClr val="bg1">
                    <a:lumMod val="50000"/>
                  </a:schemeClr>
                </a:solidFill>
                <a:latin typeface="Trebuchet MS" panose="020B0603020202020204" pitchFamily="34" charset="0"/>
                <a:cs typeface="Arial" pitchFamily="34" charset="0"/>
              </a:rPr>
              <a:t> </a:t>
            </a:r>
          </a:p>
          <a:p>
            <a:pPr marL="228600" indent="-228600">
              <a:spcBef>
                <a:spcPct val="15000"/>
              </a:spcBef>
              <a:spcAft>
                <a:spcPct val="15000"/>
              </a:spcAft>
              <a:buFont typeface="+mj-lt"/>
              <a:buAutoNum type="arabicPeriod" startAt="5"/>
              <a:tabLst>
                <a:tab pos="166688" algn="l"/>
              </a:tabLst>
              <a:defRPr/>
            </a:pPr>
            <a:r>
              <a:rPr lang="en-US" sz="1000" dirty="0">
                <a:solidFill>
                  <a:schemeClr val="bg1">
                    <a:lumMod val="50000"/>
                  </a:schemeClr>
                </a:solidFill>
                <a:latin typeface="Trebuchet MS" panose="020B0603020202020204" pitchFamily="34" charset="0"/>
                <a:cs typeface="Arial" pitchFamily="34" charset="0"/>
              </a:rPr>
              <a:t> </a:t>
            </a:r>
          </a:p>
          <a:p>
            <a:pPr marL="228600" indent="-228600">
              <a:spcBef>
                <a:spcPct val="15000"/>
              </a:spcBef>
              <a:spcAft>
                <a:spcPct val="15000"/>
              </a:spcAft>
              <a:buFont typeface="+mj-lt"/>
              <a:buAutoNum type="arabicPeriod" startAt="5"/>
              <a:tabLst>
                <a:tab pos="166688" algn="l"/>
              </a:tabLst>
              <a:defRPr/>
            </a:pPr>
            <a:r>
              <a:rPr lang="en-US" sz="1000" dirty="0">
                <a:solidFill>
                  <a:schemeClr val="bg1">
                    <a:lumMod val="50000"/>
                  </a:schemeClr>
                </a:solidFill>
                <a:latin typeface="Trebuchet MS" panose="020B0603020202020204" pitchFamily="34" charset="0"/>
                <a:cs typeface="Arial" pitchFamily="34" charset="0"/>
              </a:rPr>
              <a:t> </a:t>
            </a:r>
          </a:p>
          <a:p>
            <a:pPr marL="228600" indent="-228600">
              <a:spcBef>
                <a:spcPct val="15000"/>
              </a:spcBef>
              <a:spcAft>
                <a:spcPct val="15000"/>
              </a:spcAft>
              <a:buFont typeface="+mj-lt"/>
              <a:buAutoNum type="arabicPeriod" startAt="5"/>
              <a:tabLst>
                <a:tab pos="166688" algn="l"/>
              </a:tabLst>
              <a:defRPr/>
            </a:pPr>
            <a:r>
              <a:rPr lang="en-US" sz="1000" dirty="0">
                <a:solidFill>
                  <a:schemeClr val="bg1">
                    <a:lumMod val="50000"/>
                  </a:schemeClr>
                </a:solidFill>
                <a:latin typeface="Trebuchet MS" panose="020B0603020202020204" pitchFamily="34" charset="0"/>
                <a:cs typeface="Arial" pitchFamily="34" charset="0"/>
              </a:rPr>
              <a:t> 	</a:t>
            </a:r>
          </a:p>
          <a:p>
            <a:pPr marL="228600" indent="-228600">
              <a:spcBef>
                <a:spcPct val="15000"/>
              </a:spcBef>
              <a:spcAft>
                <a:spcPct val="15000"/>
              </a:spcAft>
              <a:buFont typeface="+mj-lt"/>
              <a:buAutoNum type="arabicPeriod" startAt="5"/>
              <a:tabLst>
                <a:tab pos="166688" algn="l"/>
              </a:tabLst>
              <a:defRPr/>
            </a:pPr>
            <a:endParaRPr lang="en-US" sz="1000" dirty="0">
              <a:solidFill>
                <a:schemeClr val="bg1">
                  <a:lumMod val="50000"/>
                </a:schemeClr>
              </a:solidFill>
              <a:latin typeface="Trebuchet MS" panose="020B0603020202020204" pitchFamily="34" charset="0"/>
              <a:cs typeface="Arial" pitchFamily="34" charset="0"/>
            </a:endParaRPr>
          </a:p>
        </p:txBody>
      </p:sp>
      <p:graphicFrame>
        <p:nvGraphicFramePr>
          <p:cNvPr id="25" name="Table 24"/>
          <p:cNvGraphicFramePr>
            <a:graphicFrameLocks noGrp="1"/>
          </p:cNvGraphicFramePr>
          <p:nvPr>
            <p:extLst>
              <p:ext uri="{D42A27DB-BD31-4B8C-83A1-F6EECF244321}">
                <p14:modId xmlns:p14="http://schemas.microsoft.com/office/powerpoint/2010/main" val="1725011742"/>
              </p:ext>
            </p:extLst>
          </p:nvPr>
        </p:nvGraphicFramePr>
        <p:xfrm>
          <a:off x="1153158" y="4211421"/>
          <a:ext cx="10226339" cy="228600"/>
        </p:xfrm>
        <a:graphic>
          <a:graphicData uri="http://schemas.openxmlformats.org/drawingml/2006/table">
            <a:tbl>
              <a:tblPr firstRow="1" bandRow="1">
                <a:tableStyleId>{5C22544A-7EE6-4342-B048-85BDC9FD1C3A}</a:tableStyleId>
              </a:tblPr>
              <a:tblGrid>
                <a:gridCol w="393583">
                  <a:extLst>
                    <a:ext uri="{9D8B030D-6E8A-4147-A177-3AD203B41FA5}">
                      <a16:colId xmlns:a16="http://schemas.microsoft.com/office/drawing/2014/main" val="20000"/>
                    </a:ext>
                  </a:extLst>
                </a:gridCol>
                <a:gridCol w="374921">
                  <a:extLst>
                    <a:ext uri="{9D8B030D-6E8A-4147-A177-3AD203B41FA5}">
                      <a16:colId xmlns:a16="http://schemas.microsoft.com/office/drawing/2014/main" val="20001"/>
                    </a:ext>
                  </a:extLst>
                </a:gridCol>
                <a:gridCol w="404521">
                  <a:extLst>
                    <a:ext uri="{9D8B030D-6E8A-4147-A177-3AD203B41FA5}">
                      <a16:colId xmlns:a16="http://schemas.microsoft.com/office/drawing/2014/main" val="20002"/>
                    </a:ext>
                  </a:extLst>
                </a:gridCol>
                <a:gridCol w="424253">
                  <a:extLst>
                    <a:ext uri="{9D8B030D-6E8A-4147-A177-3AD203B41FA5}">
                      <a16:colId xmlns:a16="http://schemas.microsoft.com/office/drawing/2014/main" val="20003"/>
                    </a:ext>
                  </a:extLst>
                </a:gridCol>
                <a:gridCol w="443986">
                  <a:extLst>
                    <a:ext uri="{9D8B030D-6E8A-4147-A177-3AD203B41FA5}">
                      <a16:colId xmlns:a16="http://schemas.microsoft.com/office/drawing/2014/main" val="20004"/>
                    </a:ext>
                  </a:extLst>
                </a:gridCol>
                <a:gridCol w="443986">
                  <a:extLst>
                    <a:ext uri="{9D8B030D-6E8A-4147-A177-3AD203B41FA5}">
                      <a16:colId xmlns:a16="http://schemas.microsoft.com/office/drawing/2014/main" val="20005"/>
                    </a:ext>
                  </a:extLst>
                </a:gridCol>
                <a:gridCol w="424253">
                  <a:extLst>
                    <a:ext uri="{9D8B030D-6E8A-4147-A177-3AD203B41FA5}">
                      <a16:colId xmlns:a16="http://schemas.microsoft.com/office/drawing/2014/main" val="20006"/>
                    </a:ext>
                  </a:extLst>
                </a:gridCol>
                <a:gridCol w="443986">
                  <a:extLst>
                    <a:ext uri="{9D8B030D-6E8A-4147-A177-3AD203B41FA5}">
                      <a16:colId xmlns:a16="http://schemas.microsoft.com/office/drawing/2014/main" val="20007"/>
                    </a:ext>
                  </a:extLst>
                </a:gridCol>
                <a:gridCol w="453852">
                  <a:extLst>
                    <a:ext uri="{9D8B030D-6E8A-4147-A177-3AD203B41FA5}">
                      <a16:colId xmlns:a16="http://schemas.microsoft.com/office/drawing/2014/main" val="20008"/>
                    </a:ext>
                  </a:extLst>
                </a:gridCol>
                <a:gridCol w="434120">
                  <a:extLst>
                    <a:ext uri="{9D8B030D-6E8A-4147-A177-3AD203B41FA5}">
                      <a16:colId xmlns:a16="http://schemas.microsoft.com/office/drawing/2014/main" val="20009"/>
                    </a:ext>
                  </a:extLst>
                </a:gridCol>
                <a:gridCol w="453852">
                  <a:extLst>
                    <a:ext uri="{9D8B030D-6E8A-4147-A177-3AD203B41FA5}">
                      <a16:colId xmlns:a16="http://schemas.microsoft.com/office/drawing/2014/main" val="20010"/>
                    </a:ext>
                  </a:extLst>
                </a:gridCol>
                <a:gridCol w="443986">
                  <a:extLst>
                    <a:ext uri="{9D8B030D-6E8A-4147-A177-3AD203B41FA5}">
                      <a16:colId xmlns:a16="http://schemas.microsoft.com/office/drawing/2014/main" val="20011"/>
                    </a:ext>
                  </a:extLst>
                </a:gridCol>
                <a:gridCol w="1045833">
                  <a:extLst>
                    <a:ext uri="{9D8B030D-6E8A-4147-A177-3AD203B41FA5}">
                      <a16:colId xmlns:a16="http://schemas.microsoft.com/office/drawing/2014/main" val="20012"/>
                    </a:ext>
                  </a:extLst>
                </a:gridCol>
                <a:gridCol w="1016235">
                  <a:extLst>
                    <a:ext uri="{9D8B030D-6E8A-4147-A177-3AD203B41FA5}">
                      <a16:colId xmlns:a16="http://schemas.microsoft.com/office/drawing/2014/main" val="20013"/>
                    </a:ext>
                  </a:extLst>
                </a:gridCol>
                <a:gridCol w="986636">
                  <a:extLst>
                    <a:ext uri="{9D8B030D-6E8A-4147-A177-3AD203B41FA5}">
                      <a16:colId xmlns:a16="http://schemas.microsoft.com/office/drawing/2014/main" val="20014"/>
                    </a:ext>
                  </a:extLst>
                </a:gridCol>
                <a:gridCol w="935114">
                  <a:extLst>
                    <a:ext uri="{9D8B030D-6E8A-4147-A177-3AD203B41FA5}">
                      <a16:colId xmlns:a16="http://schemas.microsoft.com/office/drawing/2014/main" val="20015"/>
                    </a:ext>
                  </a:extLst>
                </a:gridCol>
                <a:gridCol w="1103222">
                  <a:extLst>
                    <a:ext uri="{9D8B030D-6E8A-4147-A177-3AD203B41FA5}">
                      <a16:colId xmlns:a16="http://schemas.microsoft.com/office/drawing/2014/main" val="20016"/>
                    </a:ext>
                  </a:extLst>
                </a:gridCol>
              </a:tblGrid>
              <a:tr h="228600">
                <a:tc>
                  <a:txBody>
                    <a:bodyPr/>
                    <a:lstStyle/>
                    <a:p>
                      <a:pPr algn="ctr"/>
                      <a:r>
                        <a:rPr lang="en-US" sz="1400" dirty="0">
                          <a:latin typeface="Candara" panose="020E0502030303020204" pitchFamily="34" charset="0"/>
                        </a:rPr>
                        <a:t>1</a:t>
                      </a:r>
                    </a:p>
                  </a:txBody>
                  <a:tcPr marT="0" marB="0">
                    <a:solidFill>
                      <a:schemeClr val="bg1">
                        <a:lumMod val="65000"/>
                      </a:schemeClr>
                    </a:solidFill>
                  </a:tcPr>
                </a:tc>
                <a:tc>
                  <a:txBody>
                    <a:bodyPr/>
                    <a:lstStyle/>
                    <a:p>
                      <a:pPr algn="ctr"/>
                      <a:r>
                        <a:rPr lang="en-US" sz="1400" dirty="0">
                          <a:latin typeface="Candara" panose="020E0502030303020204" pitchFamily="34" charset="0"/>
                        </a:rPr>
                        <a:t>2</a:t>
                      </a:r>
                    </a:p>
                  </a:txBody>
                  <a:tcPr marT="0" marB="0">
                    <a:solidFill>
                      <a:schemeClr val="bg1">
                        <a:lumMod val="65000"/>
                      </a:schemeClr>
                    </a:solidFill>
                  </a:tcPr>
                </a:tc>
                <a:tc>
                  <a:txBody>
                    <a:bodyPr/>
                    <a:lstStyle/>
                    <a:p>
                      <a:pPr algn="ctr"/>
                      <a:r>
                        <a:rPr lang="en-US" sz="1400" dirty="0">
                          <a:latin typeface="Candara" panose="020E0502030303020204" pitchFamily="34" charset="0"/>
                        </a:rPr>
                        <a:t>3</a:t>
                      </a:r>
                    </a:p>
                  </a:txBody>
                  <a:tcPr marT="0" marB="0">
                    <a:solidFill>
                      <a:schemeClr val="bg1">
                        <a:lumMod val="65000"/>
                      </a:schemeClr>
                    </a:solidFill>
                  </a:tcPr>
                </a:tc>
                <a:tc>
                  <a:txBody>
                    <a:bodyPr/>
                    <a:lstStyle/>
                    <a:p>
                      <a:pPr algn="ctr"/>
                      <a:r>
                        <a:rPr lang="en-US" sz="1400" dirty="0">
                          <a:latin typeface="Candara" panose="020E0502030303020204" pitchFamily="34" charset="0"/>
                        </a:rPr>
                        <a:t>4</a:t>
                      </a:r>
                    </a:p>
                  </a:txBody>
                  <a:tcPr marT="0" marB="0">
                    <a:solidFill>
                      <a:schemeClr val="bg1">
                        <a:lumMod val="65000"/>
                      </a:schemeClr>
                    </a:solidFill>
                  </a:tcPr>
                </a:tc>
                <a:tc>
                  <a:txBody>
                    <a:bodyPr/>
                    <a:lstStyle/>
                    <a:p>
                      <a:pPr algn="ctr"/>
                      <a:r>
                        <a:rPr lang="en-US" sz="1400" dirty="0">
                          <a:latin typeface="Candara" panose="020E0502030303020204" pitchFamily="34" charset="0"/>
                        </a:rPr>
                        <a:t>5</a:t>
                      </a:r>
                    </a:p>
                  </a:txBody>
                  <a:tcPr marT="0" marB="0">
                    <a:solidFill>
                      <a:schemeClr val="bg1">
                        <a:lumMod val="65000"/>
                      </a:schemeClr>
                    </a:solidFill>
                  </a:tcPr>
                </a:tc>
                <a:tc>
                  <a:txBody>
                    <a:bodyPr/>
                    <a:lstStyle/>
                    <a:p>
                      <a:pPr algn="ctr"/>
                      <a:r>
                        <a:rPr lang="en-US" sz="1400" dirty="0">
                          <a:latin typeface="Candara" panose="020E0502030303020204" pitchFamily="34" charset="0"/>
                        </a:rPr>
                        <a:t>6</a:t>
                      </a:r>
                    </a:p>
                  </a:txBody>
                  <a:tcPr marT="0" marB="0">
                    <a:solidFill>
                      <a:schemeClr val="bg1">
                        <a:lumMod val="65000"/>
                      </a:schemeClr>
                    </a:solidFill>
                  </a:tcPr>
                </a:tc>
                <a:tc>
                  <a:txBody>
                    <a:bodyPr/>
                    <a:lstStyle/>
                    <a:p>
                      <a:pPr algn="ctr"/>
                      <a:r>
                        <a:rPr lang="en-US" sz="1400" dirty="0">
                          <a:latin typeface="Candara" panose="020E0502030303020204" pitchFamily="34" charset="0"/>
                        </a:rPr>
                        <a:t>7</a:t>
                      </a:r>
                    </a:p>
                  </a:txBody>
                  <a:tcPr marT="0" marB="0">
                    <a:solidFill>
                      <a:schemeClr val="bg1">
                        <a:lumMod val="65000"/>
                      </a:schemeClr>
                    </a:solidFill>
                  </a:tcPr>
                </a:tc>
                <a:tc>
                  <a:txBody>
                    <a:bodyPr/>
                    <a:lstStyle/>
                    <a:p>
                      <a:pPr algn="ctr"/>
                      <a:r>
                        <a:rPr lang="en-US" sz="1400" dirty="0">
                          <a:latin typeface="Candara" panose="020E0502030303020204" pitchFamily="34" charset="0"/>
                        </a:rPr>
                        <a:t>8</a:t>
                      </a:r>
                    </a:p>
                  </a:txBody>
                  <a:tcPr marT="0" marB="0">
                    <a:solidFill>
                      <a:schemeClr val="bg1">
                        <a:lumMod val="65000"/>
                      </a:schemeClr>
                    </a:solidFill>
                  </a:tcPr>
                </a:tc>
                <a:tc>
                  <a:txBody>
                    <a:bodyPr/>
                    <a:lstStyle/>
                    <a:p>
                      <a:pPr algn="ctr"/>
                      <a:r>
                        <a:rPr lang="en-US" sz="1400" dirty="0">
                          <a:latin typeface="Candara" panose="020E0502030303020204" pitchFamily="34" charset="0"/>
                        </a:rPr>
                        <a:t>9</a:t>
                      </a:r>
                    </a:p>
                  </a:txBody>
                  <a:tcPr marT="0" marB="0">
                    <a:solidFill>
                      <a:schemeClr val="bg1">
                        <a:lumMod val="65000"/>
                      </a:schemeClr>
                    </a:solidFill>
                  </a:tcPr>
                </a:tc>
                <a:tc>
                  <a:txBody>
                    <a:bodyPr/>
                    <a:lstStyle/>
                    <a:p>
                      <a:pPr algn="ctr"/>
                      <a:r>
                        <a:rPr lang="en-US" sz="1400" dirty="0">
                          <a:latin typeface="Candara" panose="020E0502030303020204" pitchFamily="34" charset="0"/>
                        </a:rPr>
                        <a:t>10</a:t>
                      </a:r>
                    </a:p>
                  </a:txBody>
                  <a:tcPr marT="0" marB="0">
                    <a:solidFill>
                      <a:schemeClr val="bg1">
                        <a:lumMod val="65000"/>
                      </a:schemeClr>
                    </a:solidFill>
                  </a:tcPr>
                </a:tc>
                <a:tc>
                  <a:txBody>
                    <a:bodyPr/>
                    <a:lstStyle/>
                    <a:p>
                      <a:pPr algn="ctr"/>
                      <a:r>
                        <a:rPr lang="en-US" sz="1400" dirty="0">
                          <a:latin typeface="Candara" panose="020E0502030303020204" pitchFamily="34" charset="0"/>
                        </a:rPr>
                        <a:t>11</a:t>
                      </a:r>
                    </a:p>
                  </a:txBody>
                  <a:tcPr marT="0" marB="0">
                    <a:solidFill>
                      <a:schemeClr val="bg1">
                        <a:lumMod val="65000"/>
                      </a:schemeClr>
                    </a:solidFill>
                  </a:tcPr>
                </a:tc>
                <a:tc>
                  <a:txBody>
                    <a:bodyPr/>
                    <a:lstStyle/>
                    <a:p>
                      <a:pPr algn="ctr"/>
                      <a:r>
                        <a:rPr lang="en-US" sz="1400" dirty="0">
                          <a:latin typeface="Candara" panose="020E0502030303020204" pitchFamily="34" charset="0"/>
                        </a:rPr>
                        <a:t>12</a:t>
                      </a:r>
                    </a:p>
                  </a:txBody>
                  <a:tcPr marT="0" marB="0">
                    <a:solidFill>
                      <a:schemeClr val="bg1">
                        <a:lumMod val="65000"/>
                      </a:schemeClr>
                    </a:solidFill>
                  </a:tcPr>
                </a:tc>
                <a:tc>
                  <a:txBody>
                    <a:bodyPr/>
                    <a:lstStyle/>
                    <a:p>
                      <a:pPr algn="ctr"/>
                      <a:r>
                        <a:rPr lang="en-US" sz="1400" dirty="0">
                          <a:latin typeface="Candara" panose="020E0502030303020204" pitchFamily="34" charset="0"/>
                        </a:rPr>
                        <a:t>Q1</a:t>
                      </a:r>
                    </a:p>
                  </a:txBody>
                  <a:tcPr marT="0" marB="0">
                    <a:solidFill>
                      <a:schemeClr val="bg1">
                        <a:lumMod val="50000"/>
                      </a:schemeClr>
                    </a:solidFill>
                  </a:tcPr>
                </a:tc>
                <a:tc>
                  <a:txBody>
                    <a:bodyPr/>
                    <a:lstStyle/>
                    <a:p>
                      <a:pPr algn="ctr"/>
                      <a:r>
                        <a:rPr lang="en-US" sz="1400" dirty="0">
                          <a:latin typeface="Candara" panose="020E0502030303020204" pitchFamily="34" charset="0"/>
                        </a:rPr>
                        <a:t>Q2</a:t>
                      </a:r>
                    </a:p>
                  </a:txBody>
                  <a:tcPr marT="0" marB="0">
                    <a:solidFill>
                      <a:schemeClr val="bg1">
                        <a:lumMod val="50000"/>
                      </a:schemeClr>
                    </a:solidFill>
                  </a:tcPr>
                </a:tc>
                <a:tc>
                  <a:txBody>
                    <a:bodyPr/>
                    <a:lstStyle/>
                    <a:p>
                      <a:pPr algn="ctr"/>
                      <a:r>
                        <a:rPr lang="en-US" sz="1400" dirty="0">
                          <a:latin typeface="Candara" panose="020E0502030303020204" pitchFamily="34" charset="0"/>
                        </a:rPr>
                        <a:t>Q3</a:t>
                      </a:r>
                    </a:p>
                  </a:txBody>
                  <a:tcPr marT="0" marB="0">
                    <a:solidFill>
                      <a:schemeClr val="bg1">
                        <a:lumMod val="50000"/>
                      </a:schemeClr>
                    </a:solidFill>
                  </a:tcPr>
                </a:tc>
                <a:tc>
                  <a:txBody>
                    <a:bodyPr/>
                    <a:lstStyle/>
                    <a:p>
                      <a:pPr algn="ctr"/>
                      <a:r>
                        <a:rPr lang="en-US" sz="1400" dirty="0">
                          <a:latin typeface="Candara" panose="020E0502030303020204" pitchFamily="34" charset="0"/>
                        </a:rPr>
                        <a:t>Q4</a:t>
                      </a:r>
                    </a:p>
                  </a:txBody>
                  <a:tcPr marT="0" marB="0">
                    <a:solidFill>
                      <a:schemeClr val="bg1">
                        <a:lumMod val="50000"/>
                      </a:schemeClr>
                    </a:solidFill>
                  </a:tcPr>
                </a:tc>
                <a:tc>
                  <a:txBody>
                    <a:bodyPr/>
                    <a:lstStyle/>
                    <a:p>
                      <a:pPr algn="ctr"/>
                      <a:r>
                        <a:rPr lang="en-US" sz="1400" dirty="0">
                          <a:latin typeface="Candara" panose="020E0502030303020204" pitchFamily="34" charset="0"/>
                        </a:rPr>
                        <a:t>2021</a:t>
                      </a:r>
                    </a:p>
                  </a:txBody>
                  <a:tcPr marT="0" marB="0">
                    <a:solidFill>
                      <a:schemeClr val="bg2">
                        <a:lumMod val="50000"/>
                      </a:schemeClr>
                    </a:solidFill>
                  </a:tcPr>
                </a:tc>
                <a:extLst>
                  <a:ext uri="{0D108BD9-81ED-4DB2-BD59-A6C34878D82A}">
                    <a16:rowId xmlns:a16="http://schemas.microsoft.com/office/drawing/2014/main" val="10000"/>
                  </a:ext>
                </a:extLst>
              </a:tr>
            </a:tbl>
          </a:graphicData>
        </a:graphic>
      </p:graphicFrame>
      <p:sp>
        <p:nvSpPr>
          <p:cNvPr id="26" name="Text Box 38"/>
          <p:cNvSpPr txBox="1">
            <a:spLocks noChangeArrowheads="1"/>
          </p:cNvSpPr>
          <p:nvPr/>
        </p:nvSpPr>
        <p:spPr bwMode="gray">
          <a:xfrm>
            <a:off x="5057779" y="1131267"/>
            <a:ext cx="1751648"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1B4955"/>
                </a:solidFill>
                <a:latin typeface="Candara" panose="020E0502030303020204" pitchFamily="34" charset="0"/>
              </a:rPr>
              <a:t>Key Risks &amp; Challenges</a:t>
            </a:r>
          </a:p>
        </p:txBody>
      </p:sp>
      <p:sp>
        <p:nvSpPr>
          <p:cNvPr id="29" name="Isosceles Triangle 28"/>
          <p:cNvSpPr/>
          <p:nvPr/>
        </p:nvSpPr>
        <p:spPr bwMode="auto">
          <a:xfrm>
            <a:off x="3289176" y="4636343"/>
            <a:ext cx="152400" cy="152400"/>
          </a:xfrm>
          <a:prstGeom prst="triangle">
            <a:avLst/>
          </a:prstGeom>
          <a:solidFill>
            <a:srgbClr val="0C0001"/>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endParaRPr lang="en-US" b="1" dirty="0">
              <a:solidFill>
                <a:srgbClr val="0C0001"/>
              </a:solidFill>
            </a:endParaRPr>
          </a:p>
        </p:txBody>
      </p:sp>
      <p:sp>
        <p:nvSpPr>
          <p:cNvPr id="36" name="TextBox 35"/>
          <p:cNvSpPr txBox="1"/>
          <p:nvPr/>
        </p:nvSpPr>
        <p:spPr>
          <a:xfrm>
            <a:off x="4958990" y="6382340"/>
            <a:ext cx="1143000" cy="230832"/>
          </a:xfrm>
          <a:prstGeom prst="rect">
            <a:avLst/>
          </a:prstGeom>
          <a:noFill/>
        </p:spPr>
        <p:txBody>
          <a:bodyPr wrap="square" rtlCol="0">
            <a:spAutoFit/>
          </a:bodyPr>
          <a:lstStyle/>
          <a:p>
            <a:pPr algn="ctr"/>
            <a:r>
              <a:rPr lang="en-US" sz="900" b="1" dirty="0">
                <a:solidFill>
                  <a:schemeClr val="bg1">
                    <a:lumMod val="50000"/>
                  </a:schemeClr>
                </a:solidFill>
                <a:latin typeface="Candara" panose="020E0502030303020204" pitchFamily="34" charset="0"/>
              </a:rPr>
              <a:t>Report Date</a:t>
            </a:r>
          </a:p>
        </p:txBody>
      </p:sp>
      <p:sp>
        <p:nvSpPr>
          <p:cNvPr id="37" name="Isosceles Triangle 36"/>
          <p:cNvSpPr/>
          <p:nvPr/>
        </p:nvSpPr>
        <p:spPr bwMode="auto">
          <a:xfrm>
            <a:off x="5039675" y="6421556"/>
            <a:ext cx="152400" cy="152400"/>
          </a:xfrm>
          <a:prstGeom prst="triangle">
            <a:avLst/>
          </a:prstGeom>
          <a:solidFill>
            <a:srgbClr val="0C0001"/>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endParaRPr lang="en-US" sz="900" b="1" dirty="0"/>
          </a:p>
        </p:txBody>
      </p:sp>
      <p:sp>
        <p:nvSpPr>
          <p:cNvPr id="38" name="Rectangle 37"/>
          <p:cNvSpPr>
            <a:spLocks noChangeArrowheads="1"/>
          </p:cNvSpPr>
          <p:nvPr/>
        </p:nvSpPr>
        <p:spPr bwMode="gray">
          <a:xfrm>
            <a:off x="9888977" y="1223601"/>
            <a:ext cx="1857960" cy="1846393"/>
          </a:xfrm>
          <a:prstGeom prst="rect">
            <a:avLst/>
          </a:prstGeom>
          <a:solidFill>
            <a:schemeClr val="bg1"/>
          </a:solidFill>
          <a:ln w="12700">
            <a:solidFill>
              <a:schemeClr val="bg1">
                <a:lumMod val="85000"/>
              </a:schemeClr>
            </a:solidFill>
            <a:miter lim="800000"/>
            <a:headEnd/>
            <a:tailEnd/>
          </a:ln>
        </p:spPr>
        <p:txBody>
          <a:bodyPr tIns="137160" anchor="t"/>
          <a:lstStyle/>
          <a:p>
            <a:pPr algn="just"/>
            <a:r>
              <a:rPr lang="en-US" sz="1000" b="1" dirty="0">
                <a:solidFill>
                  <a:srgbClr val="0C0001"/>
                </a:solidFill>
                <a:latin typeface="Trebuchet MS" panose="020B0603020202020204" pitchFamily="34" charset="0"/>
              </a:rPr>
              <a:t>Sponsor: </a:t>
            </a:r>
          </a:p>
          <a:p>
            <a:pPr marL="171450" indent="-171450" algn="just">
              <a:buFont typeface="Wingdings" panose="05000000000000000000" pitchFamily="2" charset="2"/>
              <a:buChar char="§"/>
            </a:pPr>
            <a:r>
              <a:rPr lang="en-US" sz="1000" dirty="0">
                <a:solidFill>
                  <a:srgbClr val="0C0001"/>
                </a:solidFill>
                <a:latin typeface="Trebuchet MS" panose="020B0603020202020204" pitchFamily="34" charset="0"/>
              </a:rPr>
              <a:t> SBU CEO</a:t>
            </a:r>
          </a:p>
          <a:p>
            <a:pPr algn="just"/>
            <a:endParaRPr lang="en-US" sz="1000" b="1" dirty="0">
              <a:solidFill>
                <a:srgbClr val="0C0001"/>
              </a:solidFill>
              <a:latin typeface="Trebuchet MS" panose="020B0603020202020204" pitchFamily="34" charset="0"/>
            </a:endParaRPr>
          </a:p>
          <a:p>
            <a:pPr algn="just"/>
            <a:r>
              <a:rPr lang="en-US" sz="1000" b="1" dirty="0">
                <a:solidFill>
                  <a:srgbClr val="0C0001"/>
                </a:solidFill>
                <a:latin typeface="Trebuchet MS" panose="020B0603020202020204" pitchFamily="34" charset="0"/>
              </a:rPr>
              <a:t>Initiatives Managers:</a:t>
            </a:r>
          </a:p>
          <a:p>
            <a:pPr marL="171450" indent="-171450" algn="jus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buFont typeface="Wingdings" panose="05000000000000000000" pitchFamily="2" charset="2"/>
              <a:buChar char="§"/>
            </a:pPr>
            <a:endParaRPr lang="en-US" sz="1000" dirty="0">
              <a:solidFill>
                <a:srgbClr val="0C0001"/>
              </a:solidFill>
              <a:latin typeface="Trebuchet MS" panose="020B0603020202020204" pitchFamily="34" charset="0"/>
            </a:endParaRPr>
          </a:p>
          <a:p>
            <a:pPr marL="171450" indent="-171450" algn="just">
              <a:buFont typeface="Arial" panose="020B0604020202020204" pitchFamily="34" charset="0"/>
              <a:buChar char="•"/>
            </a:pPr>
            <a:endParaRPr lang="en-US" sz="1000" dirty="0">
              <a:solidFill>
                <a:srgbClr val="0C0001"/>
              </a:solidFill>
              <a:latin typeface="Trebuchet MS" panose="020B0603020202020204" pitchFamily="34" charset="0"/>
            </a:endParaRPr>
          </a:p>
        </p:txBody>
      </p:sp>
      <p:sp>
        <p:nvSpPr>
          <p:cNvPr id="39" name="Text Box 38"/>
          <p:cNvSpPr txBox="1">
            <a:spLocks noChangeArrowheads="1"/>
          </p:cNvSpPr>
          <p:nvPr/>
        </p:nvSpPr>
        <p:spPr bwMode="gray">
          <a:xfrm>
            <a:off x="10118825" y="1142916"/>
            <a:ext cx="607349" cy="18935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1B4955"/>
                </a:solidFill>
                <a:latin typeface="Candara" panose="020E0502030303020204" pitchFamily="34" charset="0"/>
              </a:rPr>
              <a:t>Team</a:t>
            </a:r>
          </a:p>
        </p:txBody>
      </p:sp>
      <p:sp>
        <p:nvSpPr>
          <p:cNvPr id="40" name="Rectangle 39"/>
          <p:cNvSpPr>
            <a:spLocks noChangeArrowheads="1"/>
          </p:cNvSpPr>
          <p:nvPr/>
        </p:nvSpPr>
        <p:spPr bwMode="gray">
          <a:xfrm>
            <a:off x="4830019" y="2679168"/>
            <a:ext cx="4917424" cy="1098638"/>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lnSpc>
                <a:spcPct val="120000"/>
              </a:lnSpc>
              <a:buFont typeface="+mj-lt"/>
              <a:buAutoNum type="arabicPeriod"/>
            </a:pPr>
            <a:r>
              <a:rPr lang="en-US" sz="10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0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0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000" dirty="0">
                <a:solidFill>
                  <a:srgbClr val="0C0001"/>
                </a:solidFill>
                <a:latin typeface="Trebuchet MS" panose="020B0603020202020204" pitchFamily="34" charset="0"/>
              </a:rPr>
              <a:t> </a:t>
            </a:r>
          </a:p>
          <a:p>
            <a:pPr marL="228600" indent="-228600" algn="just">
              <a:lnSpc>
                <a:spcPct val="120000"/>
              </a:lnSpc>
              <a:buFont typeface="+mj-lt"/>
              <a:buAutoNum type="arabicPeriod"/>
            </a:pPr>
            <a:endParaRPr lang="en-US" sz="1000" dirty="0">
              <a:solidFill>
                <a:srgbClr val="0C0001"/>
              </a:solidFill>
              <a:latin typeface="Trebuchet MS" panose="020B0603020202020204" pitchFamily="34" charset="0"/>
            </a:endParaRPr>
          </a:p>
        </p:txBody>
      </p:sp>
      <p:sp>
        <p:nvSpPr>
          <p:cNvPr id="41" name="Text Box 38"/>
          <p:cNvSpPr txBox="1">
            <a:spLocks noChangeArrowheads="1"/>
          </p:cNvSpPr>
          <p:nvPr/>
        </p:nvSpPr>
        <p:spPr bwMode="gray">
          <a:xfrm>
            <a:off x="5066742" y="2583553"/>
            <a:ext cx="1339583"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1B4955"/>
                </a:solidFill>
                <a:latin typeface="Candara" panose="020E0502030303020204" pitchFamily="34" charset="0"/>
              </a:rPr>
              <a:t>Mitigation Plans</a:t>
            </a:r>
          </a:p>
        </p:txBody>
      </p:sp>
      <p:sp>
        <p:nvSpPr>
          <p:cNvPr id="42" name="Rectangle 41"/>
          <p:cNvSpPr>
            <a:spLocks noChangeArrowheads="1"/>
          </p:cNvSpPr>
          <p:nvPr/>
        </p:nvSpPr>
        <p:spPr bwMode="gray">
          <a:xfrm>
            <a:off x="9888977" y="3201954"/>
            <a:ext cx="1857960" cy="572936"/>
          </a:xfrm>
          <a:prstGeom prst="rect">
            <a:avLst/>
          </a:prstGeom>
          <a:solidFill>
            <a:schemeClr val="bg1"/>
          </a:solidFill>
          <a:ln w="12700">
            <a:solidFill>
              <a:schemeClr val="bg1">
                <a:lumMod val="85000"/>
              </a:schemeClr>
            </a:solidFill>
            <a:miter lim="800000"/>
            <a:headEnd/>
            <a:tailEnd/>
          </a:ln>
        </p:spPr>
        <p:txBody>
          <a:bodyPr tIns="137160" anchor="t"/>
          <a:lstStyle/>
          <a:p>
            <a:pPr algn="just">
              <a:lnSpc>
                <a:spcPct val="120000"/>
              </a:lnSpc>
            </a:pPr>
            <a:r>
              <a:rPr lang="en-US" sz="1050" b="1" dirty="0">
                <a:solidFill>
                  <a:srgbClr val="0C0001"/>
                </a:solidFill>
                <a:latin typeface="Trebuchet MS" panose="020B0603020202020204" pitchFamily="34" charset="0"/>
              </a:rPr>
              <a:t>Total</a:t>
            </a:r>
            <a:r>
              <a:rPr lang="en-US" sz="1050" dirty="0">
                <a:solidFill>
                  <a:srgbClr val="0C0001"/>
                </a:solidFill>
                <a:latin typeface="Trebuchet MS" panose="020B0603020202020204" pitchFamily="34" charset="0"/>
              </a:rPr>
              <a:t>:     xx Mill SR</a:t>
            </a:r>
          </a:p>
          <a:p>
            <a:pPr algn="just">
              <a:lnSpc>
                <a:spcPct val="120000"/>
              </a:lnSpc>
            </a:pPr>
            <a:r>
              <a:rPr lang="en-US" sz="1050" b="1" dirty="0">
                <a:solidFill>
                  <a:srgbClr val="0C0001"/>
                </a:solidFill>
                <a:latin typeface="Trebuchet MS" panose="020B0603020202020204" pitchFamily="34" charset="0"/>
              </a:rPr>
              <a:t>Spent</a:t>
            </a:r>
            <a:r>
              <a:rPr lang="en-US" sz="1050" dirty="0">
                <a:solidFill>
                  <a:srgbClr val="0C0001"/>
                </a:solidFill>
                <a:latin typeface="Trebuchet MS" panose="020B0603020202020204" pitchFamily="34" charset="0"/>
              </a:rPr>
              <a:t>:    0 SR</a:t>
            </a:r>
          </a:p>
          <a:p>
            <a:pPr marL="171450" indent="-171450" algn="just">
              <a:lnSpc>
                <a:spcPct val="120000"/>
              </a:lnSpc>
              <a:buFont typeface="Wingdings" panose="05000000000000000000" pitchFamily="2" charset="2"/>
              <a:buChar char="§"/>
            </a:pPr>
            <a:endParaRPr lang="en-US" sz="1050" dirty="0">
              <a:solidFill>
                <a:srgbClr val="0C0001"/>
              </a:solidFill>
              <a:latin typeface="Trebuchet MS" panose="020B0603020202020204" pitchFamily="34" charset="0"/>
            </a:endParaRPr>
          </a:p>
          <a:p>
            <a:pPr marL="171450" indent="-171450" algn="just">
              <a:lnSpc>
                <a:spcPct val="120000"/>
              </a:lnSpc>
              <a:buFont typeface="Wingdings" panose="05000000000000000000" pitchFamily="2" charset="2"/>
              <a:buChar char="§"/>
            </a:pPr>
            <a:endParaRPr lang="en-US" sz="1050" dirty="0">
              <a:solidFill>
                <a:srgbClr val="0C0001"/>
              </a:solidFill>
              <a:latin typeface="Trebuchet MS" panose="020B0603020202020204" pitchFamily="34" charset="0"/>
            </a:endParaRPr>
          </a:p>
          <a:p>
            <a:pPr marL="171450" indent="-171450" algn="just">
              <a:lnSpc>
                <a:spcPct val="120000"/>
              </a:lnSpc>
              <a:buFont typeface="Arial" panose="020B0604020202020204" pitchFamily="34" charset="0"/>
              <a:buChar char="•"/>
            </a:pPr>
            <a:endParaRPr lang="en-US" sz="1050" dirty="0">
              <a:solidFill>
                <a:srgbClr val="0C0001"/>
              </a:solidFill>
              <a:latin typeface="Trebuchet MS" panose="020B0603020202020204" pitchFamily="34" charset="0"/>
            </a:endParaRPr>
          </a:p>
        </p:txBody>
      </p:sp>
      <p:sp>
        <p:nvSpPr>
          <p:cNvPr id="43" name="Text Box 38"/>
          <p:cNvSpPr txBox="1">
            <a:spLocks noChangeArrowheads="1"/>
          </p:cNvSpPr>
          <p:nvPr/>
        </p:nvSpPr>
        <p:spPr bwMode="gray">
          <a:xfrm>
            <a:off x="10046224" y="3121269"/>
            <a:ext cx="1524049"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1B4955"/>
                </a:solidFill>
                <a:latin typeface="Candara" panose="020E0502030303020204" pitchFamily="34" charset="0"/>
              </a:rPr>
              <a:t>Budget (2019-2021)</a:t>
            </a:r>
          </a:p>
        </p:txBody>
      </p:sp>
      <p:sp>
        <p:nvSpPr>
          <p:cNvPr id="44" name="Rectangle 43"/>
          <p:cNvSpPr>
            <a:spLocks noChangeArrowheads="1"/>
          </p:cNvSpPr>
          <p:nvPr/>
        </p:nvSpPr>
        <p:spPr bwMode="gray">
          <a:xfrm>
            <a:off x="10125676" y="5315092"/>
            <a:ext cx="1508398" cy="584973"/>
          </a:xfrm>
          <a:prstGeom prst="rect">
            <a:avLst/>
          </a:prstGeom>
          <a:solidFill>
            <a:schemeClr val="bg1"/>
          </a:solidFill>
          <a:ln w="12700">
            <a:solidFill>
              <a:schemeClr val="bg1">
                <a:lumMod val="85000"/>
              </a:schemeClr>
            </a:solidFill>
            <a:miter lim="800000"/>
            <a:headEnd/>
            <a:tailEnd/>
          </a:ln>
        </p:spPr>
        <p:txBody>
          <a:bodyPr tIns="137160" anchor="t"/>
          <a:lstStyle/>
          <a:p>
            <a:pPr algn="just">
              <a:lnSpc>
                <a:spcPct val="120000"/>
              </a:lnSpc>
            </a:pPr>
            <a:r>
              <a:rPr lang="en-US" sz="1050" b="1" dirty="0">
                <a:solidFill>
                  <a:srgbClr val="0C0001"/>
                </a:solidFill>
                <a:latin typeface="Trebuchet MS" panose="020B0603020202020204" pitchFamily="34" charset="0"/>
              </a:rPr>
              <a:t>Start</a:t>
            </a:r>
            <a:r>
              <a:rPr lang="en-US" sz="1050" dirty="0">
                <a:solidFill>
                  <a:srgbClr val="0C0001"/>
                </a:solidFill>
                <a:latin typeface="Trebuchet MS" panose="020B0603020202020204" pitchFamily="34" charset="0"/>
              </a:rPr>
              <a:t>:  01-Jan-2019</a:t>
            </a:r>
          </a:p>
          <a:p>
            <a:pPr algn="just">
              <a:lnSpc>
                <a:spcPct val="120000"/>
              </a:lnSpc>
            </a:pPr>
            <a:r>
              <a:rPr lang="en-US" sz="1050" b="1" dirty="0">
                <a:solidFill>
                  <a:srgbClr val="0C0001"/>
                </a:solidFill>
                <a:latin typeface="Trebuchet MS" panose="020B0603020202020204" pitchFamily="34" charset="0"/>
              </a:rPr>
              <a:t>End</a:t>
            </a:r>
            <a:r>
              <a:rPr lang="en-US" sz="1050" dirty="0">
                <a:solidFill>
                  <a:srgbClr val="0C0001"/>
                </a:solidFill>
                <a:latin typeface="Trebuchet MS" panose="020B0603020202020204" pitchFamily="34" charset="0"/>
              </a:rPr>
              <a:t>: : 31-Dec-2022</a:t>
            </a:r>
          </a:p>
        </p:txBody>
      </p:sp>
      <p:sp>
        <p:nvSpPr>
          <p:cNvPr id="45" name="Text Box 38"/>
          <p:cNvSpPr txBox="1">
            <a:spLocks noChangeArrowheads="1"/>
          </p:cNvSpPr>
          <p:nvPr/>
        </p:nvSpPr>
        <p:spPr bwMode="gray">
          <a:xfrm>
            <a:off x="10176272" y="5225678"/>
            <a:ext cx="1263939"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a:solidFill>
                  <a:srgbClr val="1B4955"/>
                </a:solidFill>
                <a:latin typeface="Candara" panose="020E0502030303020204" pitchFamily="34" charset="0"/>
              </a:rPr>
              <a:t>Prog</a:t>
            </a:r>
            <a:r>
              <a:rPr lang="en-US" sz="1200" b="1" dirty="0">
                <a:solidFill>
                  <a:srgbClr val="1B4955"/>
                </a:solidFill>
                <a:latin typeface="Candara" panose="020E0502030303020204" pitchFamily="34" charset="0"/>
              </a:rPr>
              <a:t>. Plan Dates</a:t>
            </a:r>
          </a:p>
        </p:txBody>
      </p:sp>
      <p:sp>
        <p:nvSpPr>
          <p:cNvPr id="48" name="Rectangle 47"/>
          <p:cNvSpPr>
            <a:spLocks noChangeArrowheads="1"/>
          </p:cNvSpPr>
          <p:nvPr/>
        </p:nvSpPr>
        <p:spPr bwMode="gray">
          <a:xfrm>
            <a:off x="433904" y="2687102"/>
            <a:ext cx="4246842" cy="1089960"/>
          </a:xfrm>
          <a:prstGeom prst="rect">
            <a:avLst/>
          </a:prstGeom>
          <a:solidFill>
            <a:schemeClr val="bg1"/>
          </a:solidFill>
          <a:ln w="12700">
            <a:solidFill>
              <a:schemeClr val="bg1">
                <a:lumMod val="85000"/>
              </a:schemeClr>
            </a:solidFill>
            <a:miter lim="800000"/>
            <a:headEnd/>
            <a:tailEnd/>
          </a:ln>
        </p:spPr>
        <p:txBody>
          <a:bodyPr tIns="137160" anchor="t"/>
          <a:lstStyle/>
          <a:p>
            <a:pPr marL="171450" indent="-171450" algn="just">
              <a:spcAft>
                <a:spcPts val="300"/>
              </a:spcAf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spcAft>
                <a:spcPts val="300"/>
              </a:spcAf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spcAft>
                <a:spcPts val="300"/>
              </a:spcAft>
              <a:buFont typeface="Wingdings" panose="05000000000000000000" pitchFamily="2" charset="2"/>
              <a:buChar char="§"/>
            </a:pPr>
            <a:r>
              <a:rPr lang="en-US" sz="1000" dirty="0">
                <a:solidFill>
                  <a:srgbClr val="0C0001"/>
                </a:solidFill>
                <a:latin typeface="Trebuchet MS" panose="020B0603020202020204" pitchFamily="34" charset="0"/>
              </a:rPr>
              <a:t> </a:t>
            </a:r>
          </a:p>
          <a:p>
            <a:pPr marL="171450" indent="-171450" algn="just">
              <a:spcAft>
                <a:spcPts val="300"/>
              </a:spcAft>
              <a:buFont typeface="Wingdings" panose="05000000000000000000" pitchFamily="2" charset="2"/>
              <a:buChar char="§"/>
            </a:pPr>
            <a:r>
              <a:rPr lang="en-US" sz="1000" dirty="0">
                <a:solidFill>
                  <a:srgbClr val="0C0001"/>
                </a:solidFill>
                <a:latin typeface="Trebuchet MS" panose="020B0603020202020204" pitchFamily="34" charset="0"/>
              </a:rPr>
              <a:t> </a:t>
            </a:r>
          </a:p>
          <a:p>
            <a:pPr algn="just">
              <a:spcAft>
                <a:spcPts val="300"/>
              </a:spcAft>
            </a:pPr>
            <a:r>
              <a:rPr lang="en-US" sz="1000" dirty="0">
                <a:solidFill>
                  <a:srgbClr val="0C0001"/>
                </a:solidFill>
                <a:latin typeface="Trebuchet MS" panose="020B0603020202020204" pitchFamily="34" charset="0"/>
              </a:rPr>
              <a:t> </a:t>
            </a:r>
          </a:p>
        </p:txBody>
      </p:sp>
      <p:sp>
        <p:nvSpPr>
          <p:cNvPr id="49" name="Text Box 38"/>
          <p:cNvSpPr txBox="1">
            <a:spLocks noChangeArrowheads="1"/>
          </p:cNvSpPr>
          <p:nvPr/>
        </p:nvSpPr>
        <p:spPr bwMode="gray">
          <a:xfrm>
            <a:off x="718449" y="2587487"/>
            <a:ext cx="1600200"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1B4955"/>
                </a:solidFill>
                <a:latin typeface="Candara" panose="020E0502030303020204" pitchFamily="34" charset="0"/>
              </a:rPr>
              <a:t>Strategic Objectives</a:t>
            </a:r>
          </a:p>
        </p:txBody>
      </p:sp>
      <p:sp>
        <p:nvSpPr>
          <p:cNvPr id="52" name="Oval 70"/>
          <p:cNvSpPr>
            <a:spLocks noChangeArrowheads="1"/>
          </p:cNvSpPr>
          <p:nvPr/>
        </p:nvSpPr>
        <p:spPr bwMode="gray">
          <a:xfrm>
            <a:off x="8170348" y="4570634"/>
            <a:ext cx="274637" cy="274638"/>
          </a:xfrm>
          <a:prstGeom prst="ellipse">
            <a:avLst/>
          </a:prstGeom>
          <a:solidFill>
            <a:schemeClr val="tx2">
              <a:lumMod val="20000"/>
              <a:lumOff val="80000"/>
            </a:schemeClr>
          </a:solidFill>
          <a:ln w="9525">
            <a:solidFill>
              <a:srgbClr val="0C0001"/>
            </a:solidFill>
            <a:round/>
            <a:headEnd/>
            <a:tailEnd/>
          </a:ln>
        </p:spPr>
        <p:txBody>
          <a:bodyPr wrap="none" anchor="ctr"/>
          <a:lstStyle/>
          <a:p>
            <a:pPr algn="ctr">
              <a:defRPr/>
            </a:pPr>
            <a:r>
              <a:rPr lang="en-US" sz="1000" dirty="0">
                <a:solidFill>
                  <a:srgbClr val="0C0001"/>
                </a:solidFill>
              </a:rPr>
              <a:t>3</a:t>
            </a:r>
          </a:p>
        </p:txBody>
      </p:sp>
      <p:sp>
        <p:nvSpPr>
          <p:cNvPr id="53" name="Oval 70"/>
          <p:cNvSpPr>
            <a:spLocks noChangeArrowheads="1"/>
          </p:cNvSpPr>
          <p:nvPr/>
        </p:nvSpPr>
        <p:spPr bwMode="gray">
          <a:xfrm>
            <a:off x="5242244" y="4570634"/>
            <a:ext cx="274637" cy="274638"/>
          </a:xfrm>
          <a:prstGeom prst="ellipse">
            <a:avLst/>
          </a:prstGeom>
          <a:solidFill>
            <a:srgbClr val="FFFF00"/>
          </a:solidFill>
          <a:ln w="9525">
            <a:solidFill>
              <a:srgbClr val="0C0001"/>
            </a:solidFill>
            <a:round/>
            <a:headEnd/>
            <a:tailEnd/>
          </a:ln>
        </p:spPr>
        <p:txBody>
          <a:bodyPr wrap="none" anchor="ctr"/>
          <a:lstStyle/>
          <a:p>
            <a:pPr algn="ctr">
              <a:defRPr/>
            </a:pPr>
            <a:r>
              <a:rPr lang="en-US" sz="1000" dirty="0">
                <a:solidFill>
                  <a:srgbClr val="0C0001"/>
                </a:solidFill>
              </a:rPr>
              <a:t>1</a:t>
            </a:r>
          </a:p>
        </p:txBody>
      </p:sp>
      <p:sp>
        <p:nvSpPr>
          <p:cNvPr id="54" name="Oval 70"/>
          <p:cNvSpPr>
            <a:spLocks noChangeArrowheads="1"/>
          </p:cNvSpPr>
          <p:nvPr/>
        </p:nvSpPr>
        <p:spPr bwMode="gray">
          <a:xfrm>
            <a:off x="6406326" y="4570634"/>
            <a:ext cx="274638" cy="274638"/>
          </a:xfrm>
          <a:prstGeom prst="ellipse">
            <a:avLst/>
          </a:prstGeom>
          <a:solidFill>
            <a:schemeClr val="tx2">
              <a:lumMod val="20000"/>
              <a:lumOff val="80000"/>
            </a:schemeClr>
          </a:solidFill>
          <a:ln w="9525">
            <a:solidFill>
              <a:srgbClr val="0C0001"/>
            </a:solidFill>
            <a:round/>
            <a:headEnd/>
            <a:tailEnd/>
          </a:ln>
        </p:spPr>
        <p:txBody>
          <a:bodyPr wrap="none" anchor="ctr"/>
          <a:lstStyle/>
          <a:p>
            <a:pPr algn="ctr">
              <a:defRPr/>
            </a:pPr>
            <a:r>
              <a:rPr lang="en-US" sz="1000" dirty="0">
                <a:solidFill>
                  <a:srgbClr val="0C0001"/>
                </a:solidFill>
              </a:rPr>
              <a:t>4</a:t>
            </a:r>
          </a:p>
        </p:txBody>
      </p:sp>
      <p:sp>
        <p:nvSpPr>
          <p:cNvPr id="2" name="Oval 1"/>
          <p:cNvSpPr/>
          <p:nvPr/>
        </p:nvSpPr>
        <p:spPr>
          <a:xfrm>
            <a:off x="5947392" y="6413936"/>
            <a:ext cx="176580" cy="167640"/>
          </a:xfrm>
          <a:prstGeom prst="ellipse">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47" name="Oval 46"/>
          <p:cNvSpPr/>
          <p:nvPr/>
        </p:nvSpPr>
        <p:spPr>
          <a:xfrm>
            <a:off x="7109503" y="6413936"/>
            <a:ext cx="176580" cy="167640"/>
          </a:xfrm>
          <a:prstGeom prst="ellipse">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50" name="Oval 49"/>
          <p:cNvSpPr/>
          <p:nvPr/>
        </p:nvSpPr>
        <p:spPr>
          <a:xfrm>
            <a:off x="8200244" y="6405389"/>
            <a:ext cx="176580" cy="167640"/>
          </a:xfrm>
          <a:prstGeom prst="ellipse">
            <a:avLst/>
          </a:prstGeom>
          <a:solidFill>
            <a:srgbClr val="FF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5" name="TextBox 4"/>
          <p:cNvSpPr txBox="1"/>
          <p:nvPr/>
        </p:nvSpPr>
        <p:spPr>
          <a:xfrm>
            <a:off x="6177762" y="6377231"/>
            <a:ext cx="805521" cy="261610"/>
          </a:xfrm>
          <a:prstGeom prst="rect">
            <a:avLst/>
          </a:prstGeom>
          <a:noFill/>
          <a:ln>
            <a:noFill/>
          </a:ln>
        </p:spPr>
        <p:txBody>
          <a:bodyPr wrap="square" lIns="0" tIns="0" rIns="0" bIns="0" rtlCol="0">
            <a:spAutoFit/>
          </a:bodyPr>
          <a:lstStyle/>
          <a:p>
            <a:r>
              <a:rPr lang="en-US" sz="900" b="1" dirty="0">
                <a:solidFill>
                  <a:schemeClr val="bg1">
                    <a:lumMod val="50000"/>
                  </a:schemeClr>
                </a:solidFill>
                <a:latin typeface="Candara" panose="020E0502030303020204" pitchFamily="34" charset="0"/>
              </a:rPr>
              <a:t>On Track</a:t>
            </a:r>
          </a:p>
          <a:p>
            <a:r>
              <a:rPr lang="en-US" sz="800" dirty="0">
                <a:solidFill>
                  <a:schemeClr val="bg1">
                    <a:lumMod val="50000"/>
                  </a:schemeClr>
                </a:solidFill>
                <a:latin typeface="Candara" panose="020E0502030303020204" pitchFamily="34" charset="0"/>
              </a:rPr>
              <a:t>(0% Var. or Better)</a:t>
            </a:r>
          </a:p>
        </p:txBody>
      </p:sp>
      <p:sp>
        <p:nvSpPr>
          <p:cNvPr id="58" name="TextBox 57"/>
          <p:cNvSpPr txBox="1"/>
          <p:nvPr/>
        </p:nvSpPr>
        <p:spPr>
          <a:xfrm>
            <a:off x="7371220" y="6377231"/>
            <a:ext cx="817914" cy="261610"/>
          </a:xfrm>
          <a:prstGeom prst="rect">
            <a:avLst/>
          </a:prstGeom>
          <a:noFill/>
          <a:ln>
            <a:noFill/>
          </a:ln>
        </p:spPr>
        <p:txBody>
          <a:bodyPr wrap="square" lIns="0" tIns="0" rIns="0" bIns="0" rtlCol="0">
            <a:spAutoFit/>
          </a:bodyPr>
          <a:lstStyle/>
          <a:p>
            <a:r>
              <a:rPr lang="en-US" sz="900" b="1" dirty="0">
                <a:solidFill>
                  <a:schemeClr val="bg1">
                    <a:lumMod val="50000"/>
                  </a:schemeClr>
                </a:solidFill>
                <a:latin typeface="Candara" panose="020E0502030303020204" pitchFamily="34" charset="0"/>
              </a:rPr>
              <a:t>Delay</a:t>
            </a:r>
          </a:p>
          <a:p>
            <a:r>
              <a:rPr lang="en-US" sz="800" dirty="0">
                <a:solidFill>
                  <a:schemeClr val="bg1">
                    <a:lumMod val="50000"/>
                  </a:schemeClr>
                </a:solidFill>
                <a:latin typeface="Candara" panose="020E0502030303020204" pitchFamily="34" charset="0"/>
              </a:rPr>
              <a:t>(-1 to -20% Var.)</a:t>
            </a:r>
            <a:endParaRPr lang="en-US" sz="800" b="1" dirty="0">
              <a:solidFill>
                <a:schemeClr val="bg1">
                  <a:lumMod val="50000"/>
                </a:schemeClr>
              </a:solidFill>
              <a:latin typeface="Candara" panose="020E0502030303020204" pitchFamily="34" charset="0"/>
            </a:endParaRPr>
          </a:p>
        </p:txBody>
      </p:sp>
      <p:sp>
        <p:nvSpPr>
          <p:cNvPr id="59" name="TextBox 58"/>
          <p:cNvSpPr txBox="1"/>
          <p:nvPr/>
        </p:nvSpPr>
        <p:spPr>
          <a:xfrm>
            <a:off x="8419945" y="6368685"/>
            <a:ext cx="817914" cy="261610"/>
          </a:xfrm>
          <a:prstGeom prst="rect">
            <a:avLst/>
          </a:prstGeom>
          <a:noFill/>
          <a:ln>
            <a:noFill/>
          </a:ln>
        </p:spPr>
        <p:txBody>
          <a:bodyPr wrap="square" lIns="0" tIns="0" rIns="0" bIns="0" rtlCol="0">
            <a:spAutoFit/>
          </a:bodyPr>
          <a:lstStyle/>
          <a:p>
            <a:r>
              <a:rPr lang="en-US" sz="800" kern="0" dirty="0">
                <a:solidFill>
                  <a:schemeClr val="bg1">
                    <a:lumMod val="50000"/>
                  </a:schemeClr>
                </a:solidFill>
              </a:rPr>
              <a:t> </a:t>
            </a:r>
            <a:r>
              <a:rPr lang="en-US" sz="900" b="1" dirty="0">
                <a:solidFill>
                  <a:schemeClr val="bg1">
                    <a:lumMod val="50000"/>
                  </a:schemeClr>
                </a:solidFill>
                <a:latin typeface="Candara" panose="020E0502030303020204" pitchFamily="34" charset="0"/>
              </a:rPr>
              <a:t>Off track</a:t>
            </a:r>
          </a:p>
          <a:p>
            <a:r>
              <a:rPr lang="en-US" sz="800" dirty="0">
                <a:solidFill>
                  <a:schemeClr val="bg1">
                    <a:lumMod val="50000"/>
                  </a:schemeClr>
                </a:solidFill>
                <a:latin typeface="Candara" panose="020E0502030303020204" pitchFamily="34" charset="0"/>
              </a:rPr>
              <a:t>(-21% or worse)</a:t>
            </a:r>
            <a:endParaRPr lang="en-US" sz="800" b="1" dirty="0">
              <a:solidFill>
                <a:schemeClr val="bg1">
                  <a:lumMod val="50000"/>
                </a:schemeClr>
              </a:solidFill>
              <a:latin typeface="Candara" panose="020E0502030303020204" pitchFamily="34" charset="0"/>
            </a:endParaRPr>
          </a:p>
        </p:txBody>
      </p:sp>
      <p:cxnSp>
        <p:nvCxnSpPr>
          <p:cNvPr id="7" name="Straight Arrow Connector 6"/>
          <p:cNvCxnSpPr/>
          <p:nvPr/>
        </p:nvCxnSpPr>
        <p:spPr>
          <a:xfrm>
            <a:off x="1190177" y="4132730"/>
            <a:ext cx="4480560" cy="0"/>
          </a:xfrm>
          <a:prstGeom prst="straightConnector1">
            <a:avLst/>
          </a:prstGeom>
          <a:ln w="9525">
            <a:solidFill>
              <a:schemeClr val="bg1">
                <a:lumMod val="65000"/>
              </a:schemeClr>
            </a:solidFill>
            <a:headEnd type="triangle" w="med" len="med"/>
            <a:tailEnd type="triangle"/>
          </a:ln>
        </p:spPr>
        <p:style>
          <a:lnRef idx="1">
            <a:schemeClr val="accent1"/>
          </a:lnRef>
          <a:fillRef idx="0">
            <a:schemeClr val="accent1"/>
          </a:fillRef>
          <a:effectRef idx="0">
            <a:schemeClr val="accent1"/>
          </a:effectRef>
          <a:fontRef idx="minor">
            <a:schemeClr val="tx1"/>
          </a:fontRef>
        </p:style>
      </p:cxnSp>
      <p:sp>
        <p:nvSpPr>
          <p:cNvPr id="57" name="Text Box 38"/>
          <p:cNvSpPr txBox="1">
            <a:spLocks noChangeArrowheads="1"/>
          </p:cNvSpPr>
          <p:nvPr/>
        </p:nvSpPr>
        <p:spPr bwMode="gray">
          <a:xfrm>
            <a:off x="3122980" y="4033514"/>
            <a:ext cx="448472" cy="1597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spcBef>
                <a:spcPct val="50000"/>
              </a:spcBef>
            </a:pPr>
            <a:r>
              <a:rPr lang="en-US" sz="1000" b="1" dirty="0">
                <a:solidFill>
                  <a:schemeClr val="bg1">
                    <a:lumMod val="50000"/>
                  </a:schemeClr>
                </a:solidFill>
                <a:latin typeface="Candara" panose="020E0502030303020204" pitchFamily="34" charset="0"/>
              </a:rPr>
              <a:t>2019</a:t>
            </a:r>
          </a:p>
        </p:txBody>
      </p:sp>
      <p:cxnSp>
        <p:nvCxnSpPr>
          <p:cNvPr id="60" name="Straight Arrow Connector 59"/>
          <p:cNvCxnSpPr/>
          <p:nvPr/>
        </p:nvCxnSpPr>
        <p:spPr>
          <a:xfrm>
            <a:off x="5771269" y="4132730"/>
            <a:ext cx="3474720" cy="0"/>
          </a:xfrm>
          <a:prstGeom prst="straightConnector1">
            <a:avLst/>
          </a:prstGeom>
          <a:ln w="9525">
            <a:solidFill>
              <a:schemeClr val="bg1">
                <a:lumMod val="65000"/>
              </a:schemeClr>
            </a:solidFill>
            <a:headEnd type="triangle" w="med" len="med"/>
            <a:tailEnd type="triangle"/>
          </a:ln>
        </p:spPr>
        <p:style>
          <a:lnRef idx="1">
            <a:schemeClr val="accent1"/>
          </a:lnRef>
          <a:fillRef idx="0">
            <a:schemeClr val="accent1"/>
          </a:fillRef>
          <a:effectRef idx="0">
            <a:schemeClr val="accent1"/>
          </a:effectRef>
          <a:fontRef idx="minor">
            <a:schemeClr val="tx1"/>
          </a:fontRef>
        </p:style>
      </p:cxnSp>
      <p:sp>
        <p:nvSpPr>
          <p:cNvPr id="61" name="Text Box 38"/>
          <p:cNvSpPr txBox="1">
            <a:spLocks noChangeArrowheads="1"/>
          </p:cNvSpPr>
          <p:nvPr/>
        </p:nvSpPr>
        <p:spPr bwMode="gray">
          <a:xfrm>
            <a:off x="7326008" y="4033514"/>
            <a:ext cx="448472" cy="1597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spcBef>
                <a:spcPct val="50000"/>
              </a:spcBef>
            </a:pPr>
            <a:r>
              <a:rPr lang="en-US" sz="1000" b="1" dirty="0">
                <a:solidFill>
                  <a:schemeClr val="bg1">
                    <a:lumMod val="50000"/>
                  </a:schemeClr>
                </a:solidFill>
                <a:latin typeface="Candara" panose="020E0502030303020204" pitchFamily="34" charset="0"/>
              </a:rPr>
              <a:t>2020</a:t>
            </a:r>
          </a:p>
        </p:txBody>
      </p:sp>
      <p:sp>
        <p:nvSpPr>
          <p:cNvPr id="64" name="Rounded Rectangle 63"/>
          <p:cNvSpPr/>
          <p:nvPr/>
        </p:nvSpPr>
        <p:spPr bwMode="auto">
          <a:xfrm>
            <a:off x="11288978" y="833885"/>
            <a:ext cx="297753" cy="182880"/>
          </a:xfrm>
          <a:prstGeom prst="roundRect">
            <a:avLst/>
          </a:prstGeom>
          <a:solidFill>
            <a:srgbClr val="92D05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0%</a:t>
            </a:r>
          </a:p>
        </p:txBody>
      </p:sp>
      <p:sp>
        <p:nvSpPr>
          <p:cNvPr id="65" name="Rounded Rectangle 64"/>
          <p:cNvSpPr/>
          <p:nvPr/>
        </p:nvSpPr>
        <p:spPr bwMode="auto">
          <a:xfrm>
            <a:off x="10851776" y="829217"/>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chemeClr val="bg1"/>
                </a:solidFill>
              </a:rPr>
              <a:t>Q1 Var.*</a:t>
            </a:r>
          </a:p>
        </p:txBody>
      </p:sp>
      <p:sp>
        <p:nvSpPr>
          <p:cNvPr id="66" name="Rounded Rectangle 65"/>
          <p:cNvSpPr/>
          <p:nvPr/>
        </p:nvSpPr>
        <p:spPr bwMode="auto">
          <a:xfrm>
            <a:off x="10212622" y="842679"/>
            <a:ext cx="297753" cy="182880"/>
          </a:xfrm>
          <a:prstGeom prst="roundRect">
            <a:avLst/>
          </a:prstGeom>
          <a:solidFill>
            <a:srgbClr val="0070C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chemeClr val="bg1"/>
                </a:solidFill>
              </a:rPr>
              <a:t>6%</a:t>
            </a:r>
          </a:p>
        </p:txBody>
      </p:sp>
      <p:sp>
        <p:nvSpPr>
          <p:cNvPr id="67" name="Rounded Rectangle 66"/>
          <p:cNvSpPr/>
          <p:nvPr/>
        </p:nvSpPr>
        <p:spPr bwMode="auto">
          <a:xfrm>
            <a:off x="9738650" y="838011"/>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chemeClr val="bg1"/>
                </a:solidFill>
              </a:rPr>
              <a:t>Q1 Actual</a:t>
            </a:r>
          </a:p>
        </p:txBody>
      </p:sp>
      <p:sp>
        <p:nvSpPr>
          <p:cNvPr id="68" name="Rounded Rectangle 67"/>
          <p:cNvSpPr/>
          <p:nvPr/>
        </p:nvSpPr>
        <p:spPr bwMode="auto">
          <a:xfrm>
            <a:off x="9067776" y="842681"/>
            <a:ext cx="297753" cy="182880"/>
          </a:xfrm>
          <a:prstGeom prst="roundRect">
            <a:avLst/>
          </a:prstGeom>
          <a:solidFill>
            <a:schemeClr val="bg1">
              <a:lumMod val="85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6%</a:t>
            </a:r>
          </a:p>
        </p:txBody>
      </p:sp>
      <p:sp>
        <p:nvSpPr>
          <p:cNvPr id="69" name="Rounded Rectangle 68"/>
          <p:cNvSpPr/>
          <p:nvPr/>
        </p:nvSpPr>
        <p:spPr bwMode="auto">
          <a:xfrm>
            <a:off x="8624371" y="838013"/>
            <a:ext cx="318768" cy="205371"/>
          </a:xfrm>
          <a:prstGeom prst="roundRect">
            <a:avLst/>
          </a:prstGeom>
          <a:no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900" b="1" dirty="0">
                <a:solidFill>
                  <a:schemeClr val="bg1"/>
                </a:solidFill>
              </a:rPr>
              <a:t>Q1 Plan</a:t>
            </a:r>
          </a:p>
        </p:txBody>
      </p:sp>
      <p:sp>
        <p:nvSpPr>
          <p:cNvPr id="70" name="Oval 70"/>
          <p:cNvSpPr>
            <a:spLocks noChangeArrowheads="1"/>
          </p:cNvSpPr>
          <p:nvPr/>
        </p:nvSpPr>
        <p:spPr bwMode="gray">
          <a:xfrm>
            <a:off x="416317" y="768663"/>
            <a:ext cx="320040" cy="320040"/>
          </a:xfrm>
          <a:prstGeom prst="ellipse">
            <a:avLst/>
          </a:prstGeom>
          <a:solidFill>
            <a:schemeClr val="bg1"/>
          </a:solidFill>
          <a:ln w="9525">
            <a:solidFill>
              <a:srgbClr val="00B0F0"/>
            </a:solidFill>
            <a:round/>
            <a:headEnd/>
            <a:tailEnd/>
          </a:ln>
        </p:spPr>
        <p:txBody>
          <a:bodyPr wrap="none" anchor="ctr"/>
          <a:lstStyle/>
          <a:p>
            <a:pPr algn="ctr">
              <a:defRPr/>
            </a:pPr>
            <a:r>
              <a:rPr lang="en-US" sz="1000" b="1" dirty="0"/>
              <a:t>1</a:t>
            </a:r>
          </a:p>
        </p:txBody>
      </p:sp>
      <p:sp>
        <p:nvSpPr>
          <p:cNvPr id="71" name="Rounded Rectangle 70"/>
          <p:cNvSpPr/>
          <p:nvPr/>
        </p:nvSpPr>
        <p:spPr bwMode="auto">
          <a:xfrm>
            <a:off x="11081747" y="4611657"/>
            <a:ext cx="297753" cy="182880"/>
          </a:xfrm>
          <a:prstGeom prst="roundRect">
            <a:avLst/>
          </a:prstGeom>
          <a:solidFill>
            <a:schemeClr val="bg1">
              <a:lumMod val="85000"/>
            </a:schemeClr>
          </a:solidFill>
          <a:ln w="9525" cap="flat" cmpd="sng" algn="ctr">
            <a:solidFill>
              <a:schemeClr val="bg1">
                <a:lumMod val="50000"/>
              </a:schemeClr>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100%</a:t>
            </a:r>
          </a:p>
        </p:txBody>
      </p:sp>
      <p:sp>
        <p:nvSpPr>
          <p:cNvPr id="75" name="Rounded Rectangle 74"/>
          <p:cNvSpPr/>
          <p:nvPr/>
        </p:nvSpPr>
        <p:spPr bwMode="auto">
          <a:xfrm>
            <a:off x="3754564" y="6419541"/>
            <a:ext cx="365760" cy="182880"/>
          </a:xfrm>
          <a:prstGeom prst="roundRect">
            <a:avLst/>
          </a:prstGeom>
          <a:solidFill>
            <a:schemeClr val="bg1">
              <a:lumMod val="85000"/>
            </a:schemeClr>
          </a:solidFill>
          <a:ln w="9525" cap="flat" cmpd="sng" algn="ctr">
            <a:solidFill>
              <a:schemeClr val="bg1">
                <a:lumMod val="50000"/>
              </a:schemeClr>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Plan</a:t>
            </a:r>
          </a:p>
        </p:txBody>
      </p:sp>
      <p:sp>
        <p:nvSpPr>
          <p:cNvPr id="76" name="Rounded Rectangle 75"/>
          <p:cNvSpPr/>
          <p:nvPr/>
        </p:nvSpPr>
        <p:spPr bwMode="auto">
          <a:xfrm>
            <a:off x="4394394" y="6417202"/>
            <a:ext cx="365760" cy="182880"/>
          </a:xfrm>
          <a:prstGeom prst="roundRect">
            <a:avLst/>
          </a:prstGeom>
          <a:solidFill>
            <a:srgbClr val="0070C0"/>
          </a:solidFill>
          <a:ln w="9525" cap="flat" cmpd="sng" algn="ctr">
            <a:solidFill>
              <a:schemeClr val="bg1">
                <a:lumMod val="50000"/>
              </a:schemeClr>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chemeClr val="bg1"/>
                </a:solidFill>
              </a:rPr>
              <a:t>Actual</a:t>
            </a:r>
          </a:p>
        </p:txBody>
      </p:sp>
      <p:sp>
        <p:nvSpPr>
          <p:cNvPr id="74" name="Oval 70"/>
          <p:cNvSpPr>
            <a:spLocks noChangeArrowheads="1"/>
          </p:cNvSpPr>
          <p:nvPr/>
        </p:nvSpPr>
        <p:spPr bwMode="gray">
          <a:xfrm>
            <a:off x="10021412" y="4570634"/>
            <a:ext cx="274637" cy="274638"/>
          </a:xfrm>
          <a:prstGeom prst="ellipse">
            <a:avLst/>
          </a:prstGeom>
          <a:solidFill>
            <a:schemeClr val="tx2">
              <a:lumMod val="20000"/>
              <a:lumOff val="80000"/>
            </a:schemeClr>
          </a:solidFill>
          <a:ln w="9525">
            <a:solidFill>
              <a:srgbClr val="0C0001"/>
            </a:solidFill>
            <a:round/>
            <a:headEnd/>
            <a:tailEnd/>
          </a:ln>
        </p:spPr>
        <p:txBody>
          <a:bodyPr wrap="none" anchor="ctr"/>
          <a:lstStyle/>
          <a:p>
            <a:pPr algn="ctr">
              <a:defRPr/>
            </a:pPr>
            <a:r>
              <a:rPr lang="en-US" sz="1000" dirty="0">
                <a:solidFill>
                  <a:srgbClr val="0C0001"/>
                </a:solidFill>
              </a:rPr>
              <a:t>6</a:t>
            </a:r>
          </a:p>
        </p:txBody>
      </p:sp>
      <p:sp>
        <p:nvSpPr>
          <p:cNvPr id="80" name="Title 1">
            <a:extLst>
              <a:ext uri="{FF2B5EF4-FFF2-40B4-BE49-F238E27FC236}">
                <a16:creationId xmlns:a16="http://schemas.microsoft.com/office/drawing/2014/main" id="{4245CF2C-9D02-4A11-96DF-97BD67B7344A}"/>
              </a:ext>
            </a:extLst>
          </p:cNvPr>
          <p:cNvSpPr txBox="1">
            <a:spLocks/>
          </p:cNvSpPr>
          <p:nvPr/>
        </p:nvSpPr>
        <p:spPr>
          <a:xfrm>
            <a:off x="363151" y="233225"/>
            <a:ext cx="7179669"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rgbClr val="1B4955"/>
                </a:solidFill>
              </a:rPr>
              <a:t>Real Estate</a:t>
            </a:r>
            <a:r>
              <a:rPr lang="en-US" dirty="0"/>
              <a:t>:</a:t>
            </a:r>
            <a:r>
              <a:rPr lang="en-US" dirty="0">
                <a:solidFill>
                  <a:schemeClr val="bg1">
                    <a:lumMod val="65000"/>
                  </a:schemeClr>
                </a:solidFill>
              </a:rPr>
              <a:t> </a:t>
            </a:r>
            <a:r>
              <a:rPr lang="en-US" dirty="0">
                <a:solidFill>
                  <a:schemeClr val="bg1">
                    <a:lumMod val="50000"/>
                  </a:schemeClr>
                </a:solidFill>
              </a:rPr>
              <a:t>Real Estate Program</a:t>
            </a:r>
          </a:p>
        </p:txBody>
      </p:sp>
      <p:sp>
        <p:nvSpPr>
          <p:cNvPr id="79" name="Oval 70"/>
          <p:cNvSpPr>
            <a:spLocks noChangeArrowheads="1"/>
          </p:cNvSpPr>
          <p:nvPr/>
        </p:nvSpPr>
        <p:spPr bwMode="gray">
          <a:xfrm>
            <a:off x="8717452" y="4574152"/>
            <a:ext cx="274637" cy="274638"/>
          </a:xfrm>
          <a:prstGeom prst="ellipse">
            <a:avLst/>
          </a:prstGeom>
          <a:solidFill>
            <a:schemeClr val="tx2">
              <a:lumMod val="20000"/>
              <a:lumOff val="80000"/>
            </a:schemeClr>
          </a:solidFill>
          <a:ln w="9525">
            <a:solidFill>
              <a:srgbClr val="0C0001"/>
            </a:solidFill>
            <a:round/>
            <a:headEnd/>
            <a:tailEnd/>
          </a:ln>
        </p:spPr>
        <p:txBody>
          <a:bodyPr wrap="none" anchor="ctr"/>
          <a:lstStyle/>
          <a:p>
            <a:pPr algn="ctr">
              <a:defRPr/>
            </a:pPr>
            <a:r>
              <a:rPr lang="en-US" sz="1000" dirty="0">
                <a:solidFill>
                  <a:srgbClr val="0C0001"/>
                </a:solidFill>
              </a:rPr>
              <a:t>7</a:t>
            </a:r>
          </a:p>
        </p:txBody>
      </p:sp>
      <p:sp>
        <p:nvSpPr>
          <p:cNvPr id="72" name="Rounded Rectangle 71"/>
          <p:cNvSpPr/>
          <p:nvPr/>
        </p:nvSpPr>
        <p:spPr bwMode="auto">
          <a:xfrm>
            <a:off x="594606" y="4557422"/>
            <a:ext cx="569227" cy="289696"/>
          </a:xfrm>
          <a:prstGeom prst="roundRect">
            <a:avLst/>
          </a:prstGeom>
          <a:solidFill>
            <a:schemeClr val="bg1">
              <a:lumMod val="85000"/>
            </a:schemeClr>
          </a:solidFill>
          <a:ln w="9525" cap="flat" cmpd="sng" algn="ctr">
            <a:solidFill>
              <a:schemeClr val="bg1">
                <a:lumMod val="50000"/>
              </a:schemeClr>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800" b="1" dirty="0">
                <a:solidFill>
                  <a:srgbClr val="0C0001"/>
                </a:solidFill>
              </a:rPr>
              <a:t>Initiative</a:t>
            </a:r>
          </a:p>
          <a:p>
            <a:pPr algn="ctr"/>
            <a:r>
              <a:rPr lang="en-US" sz="800" dirty="0">
                <a:solidFill>
                  <a:srgbClr val="0C0001"/>
                </a:solidFill>
              </a:rPr>
              <a:t>(End)</a:t>
            </a:r>
          </a:p>
        </p:txBody>
      </p:sp>
      <p:sp>
        <p:nvSpPr>
          <p:cNvPr id="73" name="TextBox 72"/>
          <p:cNvSpPr txBox="1"/>
          <p:nvPr/>
        </p:nvSpPr>
        <p:spPr>
          <a:xfrm>
            <a:off x="9273442" y="6426153"/>
            <a:ext cx="817914" cy="123111"/>
          </a:xfrm>
          <a:prstGeom prst="rect">
            <a:avLst/>
          </a:prstGeom>
          <a:noFill/>
          <a:ln>
            <a:noFill/>
          </a:ln>
        </p:spPr>
        <p:txBody>
          <a:bodyPr wrap="square" lIns="0" tIns="0" rIns="0" bIns="0" rtlCol="0">
            <a:spAutoFit/>
          </a:bodyPr>
          <a:lstStyle/>
          <a:p>
            <a:r>
              <a:rPr lang="en-US" sz="800" kern="0" dirty="0">
                <a:solidFill>
                  <a:schemeClr val="bg1">
                    <a:lumMod val="50000"/>
                  </a:schemeClr>
                </a:solidFill>
              </a:rPr>
              <a:t>* Rounded</a:t>
            </a:r>
            <a:endParaRPr lang="en-US" sz="800" b="1" dirty="0">
              <a:solidFill>
                <a:schemeClr val="bg1">
                  <a:lumMod val="50000"/>
                </a:schemeClr>
              </a:solidFill>
              <a:latin typeface="Candara" panose="020E0502030303020204" pitchFamily="34" charset="0"/>
            </a:endParaRPr>
          </a:p>
        </p:txBody>
      </p:sp>
    </p:spTree>
    <p:extLst>
      <p:ext uri="{BB962C8B-B14F-4D97-AF65-F5344CB8AC3E}">
        <p14:creationId xmlns:p14="http://schemas.microsoft.com/office/powerpoint/2010/main" val="324298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par>
                                <p:cTn id="29" presetID="10"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500"/>
                                        <p:tgtEl>
                                          <p:spTgt spid="2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fade">
                                      <p:cBhvr>
                                        <p:cTn id="37" dur="500"/>
                                        <p:tgtEl>
                                          <p:spTgt spid="4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fade">
                                      <p:cBhvr>
                                        <p:cTn id="40" dur="500"/>
                                        <p:tgtEl>
                                          <p:spTgt spid="45"/>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fade">
                                      <p:cBhvr>
                                        <p:cTn id="43" dur="500"/>
                                        <p:tgtEl>
                                          <p:spTgt spid="5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3"/>
                                        </p:tgtEl>
                                        <p:attrNameLst>
                                          <p:attrName>style.visibility</p:attrName>
                                        </p:attrNameLst>
                                      </p:cBhvr>
                                      <p:to>
                                        <p:strVal val="visible"/>
                                      </p:to>
                                    </p:set>
                                    <p:animEffect transition="in" filter="fade">
                                      <p:cBhvr>
                                        <p:cTn id="46" dur="500"/>
                                        <p:tgtEl>
                                          <p:spTgt spid="5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500"/>
                                        <p:tgtEl>
                                          <p:spTgt spid="54"/>
                                        </p:tgtEl>
                                      </p:cBhvr>
                                    </p:animEffect>
                                  </p:childTnLst>
                                </p:cTn>
                              </p:par>
                              <p:par>
                                <p:cTn id="50" presetID="10" presetClass="entr" presetSubtype="0" fill="hold" nodeType="with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fade">
                                      <p:cBhvr>
                                        <p:cTn id="52" dur="500"/>
                                        <p:tgtEl>
                                          <p:spTgt spid="7"/>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animEffect transition="in" filter="fade">
                                      <p:cBhvr>
                                        <p:cTn id="55" dur="500"/>
                                        <p:tgtEl>
                                          <p:spTgt spid="57"/>
                                        </p:tgtEl>
                                      </p:cBhvr>
                                    </p:animEffect>
                                  </p:childTnLst>
                                </p:cTn>
                              </p:par>
                              <p:par>
                                <p:cTn id="56" presetID="10" presetClass="entr" presetSubtype="0" fill="hold" nodeType="withEffect">
                                  <p:stCondLst>
                                    <p:cond delay="0"/>
                                  </p:stCondLst>
                                  <p:childTnLst>
                                    <p:set>
                                      <p:cBhvr>
                                        <p:cTn id="57" dur="1" fill="hold">
                                          <p:stCondLst>
                                            <p:cond delay="0"/>
                                          </p:stCondLst>
                                        </p:cTn>
                                        <p:tgtEl>
                                          <p:spTgt spid="60"/>
                                        </p:tgtEl>
                                        <p:attrNameLst>
                                          <p:attrName>style.visibility</p:attrName>
                                        </p:attrNameLst>
                                      </p:cBhvr>
                                      <p:to>
                                        <p:strVal val="visible"/>
                                      </p:to>
                                    </p:set>
                                    <p:animEffect transition="in" filter="fade">
                                      <p:cBhvr>
                                        <p:cTn id="58" dur="500"/>
                                        <p:tgtEl>
                                          <p:spTgt spid="60"/>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500"/>
                                        <p:tgtEl>
                                          <p:spTgt spid="61"/>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71"/>
                                        </p:tgtEl>
                                        <p:attrNameLst>
                                          <p:attrName>style.visibility</p:attrName>
                                        </p:attrNameLst>
                                      </p:cBhvr>
                                      <p:to>
                                        <p:strVal val="visible"/>
                                      </p:to>
                                    </p:set>
                                    <p:animEffect transition="in" filter="fade">
                                      <p:cBhvr>
                                        <p:cTn id="64" dur="500"/>
                                        <p:tgtEl>
                                          <p:spTgt spid="71"/>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74"/>
                                        </p:tgtEl>
                                        <p:attrNameLst>
                                          <p:attrName>style.visibility</p:attrName>
                                        </p:attrNameLst>
                                      </p:cBhvr>
                                      <p:to>
                                        <p:strVal val="visible"/>
                                      </p:to>
                                    </p:set>
                                    <p:animEffect transition="in" filter="fade">
                                      <p:cBhvr>
                                        <p:cTn id="67" dur="500"/>
                                        <p:tgtEl>
                                          <p:spTgt spid="74"/>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79"/>
                                        </p:tgtEl>
                                        <p:attrNameLst>
                                          <p:attrName>style.visibility</p:attrName>
                                        </p:attrNameLst>
                                      </p:cBhvr>
                                      <p:to>
                                        <p:strVal val="visible"/>
                                      </p:to>
                                    </p:set>
                                    <p:animEffect transition="in" filter="fade">
                                      <p:cBhvr>
                                        <p:cTn id="70" dur="500"/>
                                        <p:tgtEl>
                                          <p:spTgt spid="79"/>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72"/>
                                        </p:tgtEl>
                                        <p:attrNameLst>
                                          <p:attrName>style.visibility</p:attrName>
                                        </p:attrNameLst>
                                      </p:cBhvr>
                                      <p:to>
                                        <p:strVal val="visible"/>
                                      </p:to>
                                    </p:set>
                                    <p:animEffect transition="in" filter="fade">
                                      <p:cBhvr>
                                        <p:cTn id="73"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20" grpId="0"/>
      <p:bldP spid="24" grpId="0"/>
      <p:bldP spid="29" grpId="0" animBg="1"/>
      <p:bldP spid="44" grpId="0" animBg="1"/>
      <p:bldP spid="45" grpId="0" animBg="1"/>
      <p:bldP spid="52" grpId="0" animBg="1"/>
      <p:bldP spid="53" grpId="0" animBg="1"/>
      <p:bldP spid="54" grpId="0" animBg="1"/>
      <p:bldP spid="57" grpId="0" animBg="1"/>
      <p:bldP spid="61" grpId="0" animBg="1"/>
      <p:bldP spid="71" grpId="0" animBg="1"/>
      <p:bldP spid="74" grpId="0" animBg="1"/>
      <p:bldP spid="79" grpId="0" animBg="1"/>
      <p:bldP spid="7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85"/>
          <p:cNvSpPr txBox="1">
            <a:spLocks noChangeArrowheads="1"/>
          </p:cNvSpPr>
          <p:nvPr/>
        </p:nvSpPr>
        <p:spPr bwMode="auto">
          <a:xfrm>
            <a:off x="4213414" y="6295221"/>
            <a:ext cx="3711387"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Legend:</a:t>
            </a:r>
          </a:p>
        </p:txBody>
      </p:sp>
      <p:sp>
        <p:nvSpPr>
          <p:cNvPr id="9" name="Rectangle 8"/>
          <p:cNvSpPr/>
          <p:nvPr/>
        </p:nvSpPr>
        <p:spPr>
          <a:xfrm>
            <a:off x="4981030" y="6323014"/>
            <a:ext cx="457200" cy="182880"/>
          </a:xfrm>
          <a:prstGeom prst="rect">
            <a:avLst/>
          </a:prstGeom>
          <a:solidFill>
            <a:srgbClr val="0070C0"/>
          </a:solidFill>
        </p:spPr>
        <p:txBody>
          <a:bodyPr wrap="none" lIns="0" rIns="0">
            <a:noAutofit/>
          </a:bodyPr>
          <a:lstStyle/>
          <a:p>
            <a:pPr algn="ctr"/>
            <a:r>
              <a:rPr lang="en-US" sz="600" dirty="0">
                <a:solidFill>
                  <a:schemeClr val="bg1"/>
                </a:solidFill>
                <a:latin typeface="Arial" panose="020B0604020202020204" pitchFamily="34" charset="0"/>
              </a:rPr>
              <a:t>Actual</a:t>
            </a:r>
            <a:endParaRPr lang="en-US" sz="600" dirty="0">
              <a:solidFill>
                <a:schemeClr val="bg1"/>
              </a:solidFill>
            </a:endParaRPr>
          </a:p>
        </p:txBody>
      </p:sp>
      <p:sp>
        <p:nvSpPr>
          <p:cNvPr id="22" name="Rectangle 21"/>
          <p:cNvSpPr/>
          <p:nvPr/>
        </p:nvSpPr>
        <p:spPr>
          <a:xfrm>
            <a:off x="5520451" y="6296637"/>
            <a:ext cx="457200" cy="182880"/>
          </a:xfrm>
          <a:prstGeom prst="rect">
            <a:avLst/>
          </a:prstGeom>
          <a:noFill/>
        </p:spPr>
        <p:txBody>
          <a:bodyPr wrap="none" lIns="0" rIns="0">
            <a:noAutofit/>
          </a:bodyPr>
          <a:lstStyle/>
          <a:p>
            <a:pPr algn="ctr"/>
            <a:r>
              <a:rPr lang="en-US" sz="600" b="1" dirty="0">
                <a:solidFill>
                  <a:srgbClr val="C00000"/>
                </a:solidFill>
                <a:latin typeface="Arial" panose="020B0604020202020204" pitchFamily="34" charset="0"/>
              </a:rPr>
              <a:t>Target</a:t>
            </a:r>
            <a:endParaRPr lang="en-US" sz="600" b="1" dirty="0">
              <a:solidFill>
                <a:srgbClr val="C00000"/>
              </a:solidFill>
            </a:endParaRPr>
          </a:p>
        </p:txBody>
      </p:sp>
      <p:sp>
        <p:nvSpPr>
          <p:cNvPr id="23" name="Rectangle 22"/>
          <p:cNvSpPr/>
          <p:nvPr/>
        </p:nvSpPr>
        <p:spPr>
          <a:xfrm>
            <a:off x="6086255" y="6323014"/>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0% or Better</a:t>
            </a:r>
            <a:endParaRPr lang="en-US" sz="600" dirty="0">
              <a:solidFill>
                <a:srgbClr val="0C0001"/>
              </a:solidFill>
            </a:endParaRPr>
          </a:p>
        </p:txBody>
      </p:sp>
      <p:sp>
        <p:nvSpPr>
          <p:cNvPr id="24" name="Rectangle 23"/>
          <p:cNvSpPr/>
          <p:nvPr/>
        </p:nvSpPr>
        <p:spPr>
          <a:xfrm>
            <a:off x="6739979" y="6323013"/>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-1 to -20%</a:t>
            </a:r>
            <a:endParaRPr lang="en-US" sz="600" dirty="0">
              <a:solidFill>
                <a:srgbClr val="0C0001"/>
              </a:solidFill>
            </a:endParaRPr>
          </a:p>
        </p:txBody>
      </p:sp>
      <p:sp>
        <p:nvSpPr>
          <p:cNvPr id="25" name="Rectangle 24"/>
          <p:cNvSpPr/>
          <p:nvPr/>
        </p:nvSpPr>
        <p:spPr>
          <a:xfrm>
            <a:off x="7393703" y="6323014"/>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-21 or worse </a:t>
            </a:r>
            <a:endParaRPr lang="en-US" sz="600" dirty="0"/>
          </a:p>
        </p:txBody>
      </p:sp>
      <p:sp>
        <p:nvSpPr>
          <p:cNvPr id="20" name="Rectangle 19"/>
          <p:cNvSpPr/>
          <p:nvPr/>
        </p:nvSpPr>
        <p:spPr bwMode="auto">
          <a:xfrm rot="16200000">
            <a:off x="-2198654" y="3309032"/>
            <a:ext cx="5241538" cy="329184"/>
          </a:xfrm>
          <a:prstGeom prst="rect">
            <a:avLst/>
          </a:prstGeom>
          <a:solidFill>
            <a:srgbClr val="00B0F0"/>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Real Estate Program</a:t>
            </a:r>
          </a:p>
        </p:txBody>
      </p:sp>
      <p:sp>
        <p:nvSpPr>
          <p:cNvPr id="17" name="Oval 70"/>
          <p:cNvSpPr>
            <a:spLocks noChangeArrowheads="1"/>
          </p:cNvSpPr>
          <p:nvPr/>
        </p:nvSpPr>
        <p:spPr bwMode="gray">
          <a:xfrm>
            <a:off x="257641" y="715911"/>
            <a:ext cx="320040" cy="320040"/>
          </a:xfrm>
          <a:prstGeom prst="ellipse">
            <a:avLst/>
          </a:prstGeom>
          <a:solidFill>
            <a:schemeClr val="bg1"/>
          </a:solidFill>
          <a:ln w="9525">
            <a:solidFill>
              <a:schemeClr val="bg1">
                <a:lumMod val="75000"/>
              </a:schemeClr>
            </a:solidFill>
            <a:round/>
            <a:headEnd/>
            <a:tailEnd/>
          </a:ln>
        </p:spPr>
        <p:txBody>
          <a:bodyPr wrap="none" anchor="ctr"/>
          <a:lstStyle/>
          <a:p>
            <a:pPr algn="ctr">
              <a:defRPr/>
            </a:pPr>
            <a:r>
              <a:rPr lang="en-US" sz="1000" b="1" dirty="0"/>
              <a:t>1</a:t>
            </a:r>
          </a:p>
        </p:txBody>
      </p:sp>
      <p:cxnSp>
        <p:nvCxnSpPr>
          <p:cNvPr id="3" name="Straight Connector 2"/>
          <p:cNvCxnSpPr/>
          <p:nvPr/>
        </p:nvCxnSpPr>
        <p:spPr>
          <a:xfrm>
            <a:off x="5590789" y="6462346"/>
            <a:ext cx="326431" cy="0"/>
          </a:xfrm>
          <a:prstGeom prst="line">
            <a:avLst/>
          </a:prstGeom>
          <a:ln w="1905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stretch>
            <a:fillRect/>
          </a:stretch>
        </p:blipFill>
        <p:spPr>
          <a:xfrm>
            <a:off x="586708" y="871680"/>
            <a:ext cx="11146397" cy="5212080"/>
          </a:xfrm>
          <a:prstGeom prst="rect">
            <a:avLst/>
          </a:prstGeom>
          <a:ln>
            <a:solidFill>
              <a:srgbClr val="000000"/>
            </a:solidFill>
          </a:ln>
        </p:spPr>
      </p:pic>
      <p:sp>
        <p:nvSpPr>
          <p:cNvPr id="18" name="Rectangle 17"/>
          <p:cNvSpPr/>
          <p:nvPr/>
        </p:nvSpPr>
        <p:spPr>
          <a:xfrm>
            <a:off x="5749051" y="1221885"/>
            <a:ext cx="1398808" cy="1828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21" name="Rectangle 20"/>
          <p:cNvSpPr/>
          <p:nvPr/>
        </p:nvSpPr>
        <p:spPr>
          <a:xfrm>
            <a:off x="7969310" y="1221885"/>
            <a:ext cx="1398808" cy="1828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26" name="Rectangle 25"/>
          <p:cNvSpPr/>
          <p:nvPr/>
        </p:nvSpPr>
        <p:spPr>
          <a:xfrm>
            <a:off x="5798371" y="3744364"/>
            <a:ext cx="1398808" cy="18288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a:solidFill>
                <a:schemeClr val="tx1"/>
              </a:solidFill>
            </a:endParaRPr>
          </a:p>
        </p:txBody>
      </p:sp>
      <p:sp>
        <p:nvSpPr>
          <p:cNvPr id="27" name="Rectangle 26"/>
          <p:cNvSpPr/>
          <p:nvPr/>
        </p:nvSpPr>
        <p:spPr>
          <a:xfrm>
            <a:off x="5311472" y="1316604"/>
            <a:ext cx="1677725" cy="35879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800" kern="0" dirty="0">
                <a:solidFill>
                  <a:schemeClr val="bg1">
                    <a:lumMod val="50000"/>
                  </a:schemeClr>
                </a:solidFill>
              </a:rPr>
              <a:t>Not due to report this quarter</a:t>
            </a:r>
          </a:p>
        </p:txBody>
      </p:sp>
      <p:sp>
        <p:nvSpPr>
          <p:cNvPr id="28" name="Rectangle 27"/>
          <p:cNvSpPr/>
          <p:nvPr/>
        </p:nvSpPr>
        <p:spPr>
          <a:xfrm>
            <a:off x="7515309" y="1316604"/>
            <a:ext cx="1677725" cy="35879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800" kern="0" dirty="0">
                <a:solidFill>
                  <a:schemeClr val="bg1">
                    <a:lumMod val="50000"/>
                  </a:schemeClr>
                </a:solidFill>
              </a:rPr>
              <a:t>Not due to report this quarter</a:t>
            </a:r>
          </a:p>
        </p:txBody>
      </p:sp>
      <p:sp>
        <p:nvSpPr>
          <p:cNvPr id="29" name="Rectangle 28"/>
          <p:cNvSpPr/>
          <p:nvPr/>
        </p:nvSpPr>
        <p:spPr>
          <a:xfrm>
            <a:off x="909100" y="3800062"/>
            <a:ext cx="1677725" cy="35879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800" kern="0" dirty="0">
                <a:solidFill>
                  <a:schemeClr val="bg1">
                    <a:lumMod val="50000"/>
                  </a:schemeClr>
                </a:solidFill>
              </a:rPr>
              <a:t>Not due to report this quarter</a:t>
            </a:r>
          </a:p>
        </p:txBody>
      </p:sp>
      <p:sp>
        <p:nvSpPr>
          <p:cNvPr id="31" name="Rectangle 30"/>
          <p:cNvSpPr/>
          <p:nvPr/>
        </p:nvSpPr>
        <p:spPr>
          <a:xfrm>
            <a:off x="9760226" y="1316604"/>
            <a:ext cx="1677725" cy="35879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800" kern="0" dirty="0">
                <a:solidFill>
                  <a:schemeClr val="bg1">
                    <a:lumMod val="50000"/>
                  </a:schemeClr>
                </a:solidFill>
              </a:rPr>
              <a:t>Not due to report this quarter</a:t>
            </a:r>
          </a:p>
        </p:txBody>
      </p:sp>
      <p:sp>
        <p:nvSpPr>
          <p:cNvPr id="32" name="Rectangle 31"/>
          <p:cNvSpPr/>
          <p:nvPr/>
        </p:nvSpPr>
        <p:spPr>
          <a:xfrm>
            <a:off x="5316773" y="3800062"/>
            <a:ext cx="1677725" cy="35879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800" kern="0" dirty="0">
                <a:solidFill>
                  <a:schemeClr val="bg1">
                    <a:lumMod val="50000"/>
                  </a:schemeClr>
                </a:solidFill>
              </a:rPr>
              <a:t>Not due to report this quarter</a:t>
            </a:r>
          </a:p>
        </p:txBody>
      </p:sp>
      <p:sp>
        <p:nvSpPr>
          <p:cNvPr id="33" name="Rectangle 32"/>
          <p:cNvSpPr/>
          <p:nvPr/>
        </p:nvSpPr>
        <p:spPr>
          <a:xfrm>
            <a:off x="3171245" y="3800062"/>
            <a:ext cx="1677725" cy="35879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r>
              <a:rPr lang="en-US" sz="800" kern="0" dirty="0">
                <a:solidFill>
                  <a:schemeClr val="bg1">
                    <a:lumMod val="50000"/>
                  </a:schemeClr>
                </a:solidFill>
              </a:rPr>
              <a:t>Not due to report this quarter</a:t>
            </a:r>
          </a:p>
        </p:txBody>
      </p:sp>
      <p:sp>
        <p:nvSpPr>
          <p:cNvPr id="4" name="Rectangle 3"/>
          <p:cNvSpPr/>
          <p:nvPr/>
        </p:nvSpPr>
        <p:spPr>
          <a:xfrm>
            <a:off x="9527861" y="918897"/>
            <a:ext cx="2016437" cy="107731"/>
          </a:xfrm>
          <a:prstGeom prst="rect">
            <a:avLst/>
          </a:prstGeom>
          <a:solidFill>
            <a:srgbClr val="7030A0"/>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lstStyle/>
          <a:p>
            <a:pPr algn="ctr"/>
            <a:endParaRPr lang="en-US" sz="1000" kern="0" dirty="0" err="1">
              <a:solidFill>
                <a:schemeClr val="tx1"/>
              </a:solidFill>
            </a:endParaRPr>
          </a:p>
        </p:txBody>
      </p:sp>
      <p:sp>
        <p:nvSpPr>
          <p:cNvPr id="34" name="Title 1">
            <a:extLst>
              <a:ext uri="{FF2B5EF4-FFF2-40B4-BE49-F238E27FC236}">
                <a16:creationId xmlns:a16="http://schemas.microsoft.com/office/drawing/2014/main" id="{4245CF2C-9D02-4A11-96DF-97BD67B7344A}"/>
              </a:ext>
            </a:extLst>
          </p:cNvPr>
          <p:cNvSpPr txBox="1">
            <a:spLocks/>
          </p:cNvSpPr>
          <p:nvPr/>
        </p:nvSpPr>
        <p:spPr>
          <a:xfrm>
            <a:off x="363151" y="233225"/>
            <a:ext cx="7179669"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rgbClr val="1B4955"/>
                </a:solidFill>
              </a:rPr>
              <a:t>Real Estate</a:t>
            </a:r>
            <a:r>
              <a:rPr lang="en-US" dirty="0"/>
              <a:t>:</a:t>
            </a:r>
            <a:r>
              <a:rPr lang="en-US" dirty="0">
                <a:solidFill>
                  <a:schemeClr val="bg1">
                    <a:lumMod val="65000"/>
                  </a:schemeClr>
                </a:solidFill>
              </a:rPr>
              <a:t> </a:t>
            </a:r>
            <a:r>
              <a:rPr lang="en-US" dirty="0">
                <a:solidFill>
                  <a:schemeClr val="bg1">
                    <a:lumMod val="50000"/>
                  </a:schemeClr>
                </a:solidFill>
              </a:rPr>
              <a:t>Real Estate Program</a:t>
            </a:r>
          </a:p>
        </p:txBody>
      </p:sp>
    </p:spTree>
    <p:extLst>
      <p:ext uri="{BB962C8B-B14F-4D97-AF65-F5344CB8AC3E}">
        <p14:creationId xmlns:p14="http://schemas.microsoft.com/office/powerpoint/2010/main" val="2779271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4245CF2C-9D02-4A11-96DF-97BD67B7344A}"/>
              </a:ext>
            </a:extLst>
          </p:cNvPr>
          <p:cNvSpPr txBox="1">
            <a:spLocks/>
          </p:cNvSpPr>
          <p:nvPr/>
        </p:nvSpPr>
        <p:spPr>
          <a:xfrm>
            <a:off x="1301262" y="4655757"/>
            <a:ext cx="8686800"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cap="all" dirty="0">
                <a:solidFill>
                  <a:srgbClr val="3B6D5B"/>
                </a:solidFill>
                <a:cs typeface="+mn-cs"/>
                <a:sym typeface="+mn-lt"/>
              </a:rPr>
              <a:t>OFFICE OF STRATEGY MANAGEMENT (</a:t>
            </a:r>
            <a:r>
              <a:rPr lang="en-US" cap="all" dirty="0" err="1">
                <a:solidFill>
                  <a:srgbClr val="3B6D5B"/>
                </a:solidFill>
                <a:cs typeface="+mn-cs"/>
                <a:sym typeface="+mn-lt"/>
              </a:rPr>
              <a:t>osm</a:t>
            </a:r>
            <a:r>
              <a:rPr lang="en-US" cap="all" dirty="0">
                <a:solidFill>
                  <a:srgbClr val="3B6D5B"/>
                </a:solidFill>
                <a:cs typeface="+mn-cs"/>
                <a:sym typeface="+mn-lt"/>
              </a:rPr>
              <a:t>)</a:t>
            </a:r>
          </a:p>
          <a:p>
            <a:pPr algn="l"/>
            <a:r>
              <a:rPr lang="en-US" sz="1600" b="0" dirty="0">
                <a:solidFill>
                  <a:schemeClr val="bg1">
                    <a:lumMod val="50000"/>
                  </a:schemeClr>
                </a:solidFill>
              </a:rPr>
              <a:t>This report was developed Internaly by COMPANY OSM Team </a:t>
            </a:r>
          </a:p>
        </p:txBody>
      </p:sp>
      <p:sp>
        <p:nvSpPr>
          <p:cNvPr id="4" name="TextBox 3"/>
          <p:cNvSpPr txBox="1"/>
          <p:nvPr/>
        </p:nvSpPr>
        <p:spPr>
          <a:xfrm>
            <a:off x="4092188" y="6438188"/>
            <a:ext cx="4879043" cy="184666"/>
          </a:xfrm>
          <a:prstGeom prst="rect">
            <a:avLst/>
          </a:prstGeom>
          <a:noFill/>
        </p:spPr>
        <p:txBody>
          <a:bodyPr wrap="square" lIns="0" tIns="0" rIns="0" bIns="0" rtlCol="0">
            <a:spAutoFit/>
          </a:bodyPr>
          <a:lstStyle/>
          <a:p>
            <a:pPr algn="ctr"/>
            <a:r>
              <a:rPr lang="en-US" sz="1200" kern="0" dirty="0">
                <a:solidFill>
                  <a:srgbClr val="3B6D5B"/>
                </a:solidFill>
              </a:rPr>
              <a:t>CONFIDENTIAL - FOR COMPANY INTERNAL USE ONLY</a:t>
            </a:r>
          </a:p>
        </p:txBody>
      </p:sp>
    </p:spTree>
    <p:extLst>
      <p:ext uri="{BB962C8B-B14F-4D97-AF65-F5344CB8AC3E}">
        <p14:creationId xmlns:p14="http://schemas.microsoft.com/office/powerpoint/2010/main" val="1402256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85"/>
          <p:cNvSpPr txBox="1">
            <a:spLocks noChangeArrowheads="1"/>
          </p:cNvSpPr>
          <p:nvPr/>
        </p:nvSpPr>
        <p:spPr bwMode="auto">
          <a:xfrm>
            <a:off x="4111814" y="6295221"/>
            <a:ext cx="3711387"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Legend:</a:t>
            </a:r>
          </a:p>
        </p:txBody>
      </p:sp>
      <p:sp>
        <p:nvSpPr>
          <p:cNvPr id="9" name="Rectangle 8"/>
          <p:cNvSpPr/>
          <p:nvPr/>
        </p:nvSpPr>
        <p:spPr>
          <a:xfrm>
            <a:off x="4879430" y="6323014"/>
            <a:ext cx="457200" cy="182880"/>
          </a:xfrm>
          <a:prstGeom prst="rect">
            <a:avLst/>
          </a:prstGeom>
          <a:solidFill>
            <a:srgbClr val="0070C0"/>
          </a:solidFill>
        </p:spPr>
        <p:txBody>
          <a:bodyPr wrap="none" lIns="0" rIns="0">
            <a:noAutofit/>
          </a:bodyPr>
          <a:lstStyle/>
          <a:p>
            <a:pPr algn="ctr"/>
            <a:r>
              <a:rPr lang="en-US" sz="600" dirty="0">
                <a:solidFill>
                  <a:schemeClr val="bg1"/>
                </a:solidFill>
                <a:latin typeface="Arial" panose="020B0604020202020204" pitchFamily="34" charset="0"/>
              </a:rPr>
              <a:t>Actual</a:t>
            </a:r>
            <a:endParaRPr lang="en-US" sz="600" dirty="0">
              <a:solidFill>
                <a:schemeClr val="bg1"/>
              </a:solidFill>
            </a:endParaRPr>
          </a:p>
        </p:txBody>
      </p:sp>
      <p:sp>
        <p:nvSpPr>
          <p:cNvPr id="22" name="Rectangle 21"/>
          <p:cNvSpPr/>
          <p:nvPr/>
        </p:nvSpPr>
        <p:spPr>
          <a:xfrm>
            <a:off x="5418851" y="6296637"/>
            <a:ext cx="457200" cy="182880"/>
          </a:xfrm>
          <a:prstGeom prst="rect">
            <a:avLst/>
          </a:prstGeom>
          <a:noFill/>
        </p:spPr>
        <p:txBody>
          <a:bodyPr wrap="none" lIns="0" rIns="0">
            <a:noAutofit/>
          </a:bodyPr>
          <a:lstStyle/>
          <a:p>
            <a:pPr algn="ctr"/>
            <a:r>
              <a:rPr lang="en-US" sz="600" b="1" dirty="0">
                <a:solidFill>
                  <a:srgbClr val="C00000"/>
                </a:solidFill>
                <a:latin typeface="Arial" panose="020B0604020202020204" pitchFamily="34" charset="0"/>
              </a:rPr>
              <a:t>Target</a:t>
            </a:r>
            <a:endParaRPr lang="en-US" sz="600" b="1" dirty="0">
              <a:solidFill>
                <a:srgbClr val="C00000"/>
              </a:solidFill>
            </a:endParaRPr>
          </a:p>
        </p:txBody>
      </p:sp>
      <p:sp>
        <p:nvSpPr>
          <p:cNvPr id="23" name="Rectangle 22"/>
          <p:cNvSpPr/>
          <p:nvPr/>
        </p:nvSpPr>
        <p:spPr>
          <a:xfrm>
            <a:off x="5984655" y="6323014"/>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0% or Better</a:t>
            </a:r>
            <a:endParaRPr lang="en-US" sz="600" dirty="0">
              <a:solidFill>
                <a:srgbClr val="0C0001"/>
              </a:solidFill>
            </a:endParaRPr>
          </a:p>
        </p:txBody>
      </p:sp>
      <p:sp>
        <p:nvSpPr>
          <p:cNvPr id="24" name="Rectangle 23"/>
          <p:cNvSpPr/>
          <p:nvPr/>
        </p:nvSpPr>
        <p:spPr>
          <a:xfrm>
            <a:off x="6638379" y="6323013"/>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-1 to -20%</a:t>
            </a:r>
            <a:endParaRPr lang="en-US" sz="600" dirty="0">
              <a:solidFill>
                <a:srgbClr val="0C0001"/>
              </a:solidFill>
            </a:endParaRPr>
          </a:p>
        </p:txBody>
      </p:sp>
      <p:sp>
        <p:nvSpPr>
          <p:cNvPr id="25" name="Rectangle 24"/>
          <p:cNvSpPr/>
          <p:nvPr/>
        </p:nvSpPr>
        <p:spPr>
          <a:xfrm>
            <a:off x="7292103" y="6323014"/>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-21 or worse </a:t>
            </a:r>
            <a:endParaRPr lang="en-US" sz="600" dirty="0"/>
          </a:p>
        </p:txBody>
      </p:sp>
      <p:sp>
        <p:nvSpPr>
          <p:cNvPr id="20" name="Rectangle 19"/>
          <p:cNvSpPr/>
          <p:nvPr/>
        </p:nvSpPr>
        <p:spPr bwMode="auto">
          <a:xfrm rot="16200000">
            <a:off x="-2194743" y="3361784"/>
            <a:ext cx="5241538" cy="329184"/>
          </a:xfrm>
          <a:prstGeom prst="rect">
            <a:avLst/>
          </a:prstGeom>
          <a:solidFill>
            <a:schemeClr val="bg1">
              <a:lumMod val="75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spcBef>
                <a:spcPct val="50000"/>
              </a:spcBef>
            </a:pPr>
            <a:r>
              <a:rPr lang="en-US" b="1" dirty="0">
                <a:solidFill>
                  <a:schemeClr val="bg1"/>
                </a:solidFill>
                <a:latin typeface="Candara" panose="020E0502030303020204" pitchFamily="34" charset="0"/>
              </a:rPr>
              <a:t>Name of Initiative Here</a:t>
            </a:r>
          </a:p>
        </p:txBody>
      </p:sp>
      <p:sp>
        <p:nvSpPr>
          <p:cNvPr id="17" name="Oval 70"/>
          <p:cNvSpPr>
            <a:spLocks noChangeArrowheads="1"/>
          </p:cNvSpPr>
          <p:nvPr/>
        </p:nvSpPr>
        <p:spPr bwMode="gray">
          <a:xfrm>
            <a:off x="261552" y="768663"/>
            <a:ext cx="320040" cy="320040"/>
          </a:xfrm>
          <a:prstGeom prst="ellipse">
            <a:avLst/>
          </a:prstGeom>
          <a:solidFill>
            <a:schemeClr val="bg1"/>
          </a:solidFill>
          <a:ln w="9525">
            <a:solidFill>
              <a:schemeClr val="bg1">
                <a:lumMod val="75000"/>
              </a:schemeClr>
            </a:solidFill>
            <a:round/>
            <a:headEnd/>
            <a:tailEnd/>
          </a:ln>
        </p:spPr>
        <p:txBody>
          <a:bodyPr wrap="none" anchor="ctr"/>
          <a:lstStyle/>
          <a:p>
            <a:pPr algn="ctr">
              <a:defRPr/>
            </a:pPr>
            <a:r>
              <a:rPr lang="en-US" sz="1000" b="1" dirty="0"/>
              <a:t>1.1</a:t>
            </a:r>
          </a:p>
        </p:txBody>
      </p:sp>
      <p:sp>
        <p:nvSpPr>
          <p:cNvPr id="18" name="Title 1">
            <a:extLst>
              <a:ext uri="{FF2B5EF4-FFF2-40B4-BE49-F238E27FC236}">
                <a16:creationId xmlns:a16="http://schemas.microsoft.com/office/drawing/2014/main" id="{4245CF2C-9D02-4A11-96DF-97BD67B7344A}"/>
              </a:ext>
            </a:extLst>
          </p:cNvPr>
          <p:cNvSpPr txBox="1">
            <a:spLocks/>
          </p:cNvSpPr>
          <p:nvPr/>
        </p:nvSpPr>
        <p:spPr>
          <a:xfrm>
            <a:off x="363151" y="233225"/>
            <a:ext cx="9994524"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t>Initiative</a:t>
            </a:r>
            <a:r>
              <a:rPr lang="en-US" dirty="0">
                <a:solidFill>
                  <a:schemeClr val="bg1">
                    <a:lumMod val="65000"/>
                  </a:schemeClr>
                </a:solidFill>
              </a:rPr>
              <a:t> </a:t>
            </a:r>
            <a:r>
              <a:rPr lang="en-US" dirty="0"/>
              <a:t>1.1: </a:t>
            </a:r>
            <a:r>
              <a:rPr lang="en-US" dirty="0">
                <a:solidFill>
                  <a:schemeClr val="bg1">
                    <a:lumMod val="50000"/>
                  </a:schemeClr>
                </a:solidFill>
              </a:rPr>
              <a:t>Name of Initiative Here</a:t>
            </a:r>
          </a:p>
          <a:p>
            <a:pPr algn="l"/>
            <a:endParaRPr lang="en-US" dirty="0"/>
          </a:p>
        </p:txBody>
      </p:sp>
      <p:cxnSp>
        <p:nvCxnSpPr>
          <p:cNvPr id="3" name="Straight Connector 2"/>
          <p:cNvCxnSpPr/>
          <p:nvPr/>
        </p:nvCxnSpPr>
        <p:spPr>
          <a:xfrm>
            <a:off x="5489189" y="6462346"/>
            <a:ext cx="326431" cy="0"/>
          </a:xfrm>
          <a:prstGeom prst="line">
            <a:avLst/>
          </a:prstGeom>
          <a:ln w="1905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stretch>
            <a:fillRect/>
          </a:stretch>
        </p:blipFill>
        <p:spPr>
          <a:xfrm>
            <a:off x="590619" y="928683"/>
            <a:ext cx="11254051" cy="5189724"/>
          </a:xfrm>
          <a:prstGeom prst="rect">
            <a:avLst/>
          </a:prstGeom>
          <a:ln>
            <a:solidFill>
              <a:srgbClr val="000000"/>
            </a:solidFill>
          </a:ln>
        </p:spPr>
      </p:pic>
    </p:spTree>
    <p:extLst>
      <p:ext uri="{BB962C8B-B14F-4D97-AF65-F5344CB8AC3E}">
        <p14:creationId xmlns:p14="http://schemas.microsoft.com/office/powerpoint/2010/main" val="2383935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5CF2C-9D02-4A11-96DF-97BD67B7344A}"/>
              </a:ext>
            </a:extLst>
          </p:cNvPr>
          <p:cNvSpPr txBox="1">
            <a:spLocks/>
          </p:cNvSpPr>
          <p:nvPr/>
        </p:nvSpPr>
        <p:spPr>
          <a:xfrm>
            <a:off x="1310054" y="4655757"/>
            <a:ext cx="7192108"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sz="1600" b="0">
                <a:solidFill>
                  <a:schemeClr val="bg1">
                    <a:lumMod val="50000"/>
                  </a:schemeClr>
                </a:solidFill>
              </a:rPr>
              <a:t>This page left </a:t>
            </a:r>
            <a:r>
              <a:rPr lang="en-US" sz="1600" b="0" dirty="0">
                <a:solidFill>
                  <a:schemeClr val="bg1">
                    <a:lumMod val="50000"/>
                  </a:schemeClr>
                </a:solidFill>
              </a:rPr>
              <a:t>blank</a:t>
            </a:r>
          </a:p>
        </p:txBody>
      </p:sp>
    </p:spTree>
    <p:extLst>
      <p:ext uri="{BB962C8B-B14F-4D97-AF65-F5344CB8AC3E}">
        <p14:creationId xmlns:p14="http://schemas.microsoft.com/office/powerpoint/2010/main" val="4092692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4245CF2C-9D02-4A11-96DF-97BD67B7344A}"/>
              </a:ext>
            </a:extLst>
          </p:cNvPr>
          <p:cNvSpPr txBox="1">
            <a:spLocks/>
          </p:cNvSpPr>
          <p:nvPr/>
        </p:nvSpPr>
        <p:spPr>
          <a:xfrm>
            <a:off x="363151" y="233225"/>
            <a:ext cx="9449064"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a:solidFill>
                  <a:schemeClr val="bg1">
                    <a:lumMod val="50000"/>
                  </a:schemeClr>
                </a:solidFill>
              </a:rPr>
              <a:t>CEO Feedback &amp; Conclusion</a:t>
            </a:r>
            <a:endParaRPr lang="en-US" dirty="0">
              <a:solidFill>
                <a:schemeClr val="bg1">
                  <a:lumMod val="50000"/>
                </a:schemeClr>
              </a:solidFill>
            </a:endParaRPr>
          </a:p>
        </p:txBody>
      </p:sp>
      <p:graphicFrame>
        <p:nvGraphicFramePr>
          <p:cNvPr id="17" name="Table 16">
            <a:extLst>
              <a:ext uri="{FF2B5EF4-FFF2-40B4-BE49-F238E27FC236}">
                <a16:creationId xmlns:a16="http://schemas.microsoft.com/office/drawing/2014/main" id="{C3D61381-3EA4-42F6-80C3-56BFA28FE564}"/>
              </a:ext>
            </a:extLst>
          </p:cNvPr>
          <p:cNvGraphicFramePr>
            <a:graphicFrameLocks noGrp="1"/>
          </p:cNvGraphicFramePr>
          <p:nvPr>
            <p:extLst>
              <p:ext uri="{D42A27DB-BD31-4B8C-83A1-F6EECF244321}">
                <p14:modId xmlns:p14="http://schemas.microsoft.com/office/powerpoint/2010/main" val="3848245960"/>
              </p:ext>
            </p:extLst>
          </p:nvPr>
        </p:nvGraphicFramePr>
        <p:xfrm>
          <a:off x="363151" y="943347"/>
          <a:ext cx="11450359" cy="2937536"/>
        </p:xfrm>
        <a:graphic>
          <a:graphicData uri="http://schemas.openxmlformats.org/drawingml/2006/table">
            <a:tbl>
              <a:tblPr firstRow="1" bandRow="1">
                <a:tableStyleId>{839DD9DD-9E6C-4910-8AC0-68ADFF6A6AFC}</a:tableStyleId>
              </a:tblPr>
              <a:tblGrid>
                <a:gridCol w="551248">
                  <a:extLst>
                    <a:ext uri="{9D8B030D-6E8A-4147-A177-3AD203B41FA5}">
                      <a16:colId xmlns:a16="http://schemas.microsoft.com/office/drawing/2014/main" val="1161173712"/>
                    </a:ext>
                  </a:extLst>
                </a:gridCol>
                <a:gridCol w="2038526">
                  <a:extLst>
                    <a:ext uri="{9D8B030D-6E8A-4147-A177-3AD203B41FA5}">
                      <a16:colId xmlns:a16="http://schemas.microsoft.com/office/drawing/2014/main" val="20001"/>
                    </a:ext>
                  </a:extLst>
                </a:gridCol>
                <a:gridCol w="2841206">
                  <a:extLst>
                    <a:ext uri="{9D8B030D-6E8A-4147-A177-3AD203B41FA5}">
                      <a16:colId xmlns:a16="http://schemas.microsoft.com/office/drawing/2014/main" val="20002"/>
                    </a:ext>
                  </a:extLst>
                </a:gridCol>
                <a:gridCol w="3593150">
                  <a:extLst>
                    <a:ext uri="{9D8B030D-6E8A-4147-A177-3AD203B41FA5}">
                      <a16:colId xmlns:a16="http://schemas.microsoft.com/office/drawing/2014/main" val="20003"/>
                    </a:ext>
                  </a:extLst>
                </a:gridCol>
                <a:gridCol w="1459684">
                  <a:extLst>
                    <a:ext uri="{9D8B030D-6E8A-4147-A177-3AD203B41FA5}">
                      <a16:colId xmlns:a16="http://schemas.microsoft.com/office/drawing/2014/main" val="20004"/>
                    </a:ext>
                  </a:extLst>
                </a:gridCol>
                <a:gridCol w="966545">
                  <a:extLst>
                    <a:ext uri="{9D8B030D-6E8A-4147-A177-3AD203B41FA5}">
                      <a16:colId xmlns:a16="http://schemas.microsoft.com/office/drawing/2014/main" val="189658544"/>
                    </a:ext>
                  </a:extLst>
                </a:gridCol>
              </a:tblGrid>
              <a:tr h="419648">
                <a:tc>
                  <a:txBody>
                    <a:bodyPr/>
                    <a:lstStyle/>
                    <a:p>
                      <a:pPr algn="ctr"/>
                      <a:endParaRPr lang="en-US" sz="2000" b="1" dirty="0">
                        <a:solidFill>
                          <a:schemeClr val="tx1"/>
                        </a:solidFill>
                        <a:latin typeface="Arial" panose="020B0604020202020204" pitchFamily="34" charset="0"/>
                        <a:cs typeface="Arial" panose="020B0604020202020204" pitchFamily="34" charset="0"/>
                      </a:endParaRP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dirty="0">
                          <a:solidFill>
                            <a:schemeClr val="tx2"/>
                          </a:solidFill>
                          <a:latin typeface="+mn-lt"/>
                          <a:ea typeface="+mn-ea"/>
                          <a:cs typeface="Arial" panose="020B0604020202020204" pitchFamily="34" charset="0"/>
                        </a:rPr>
                        <a:t>Item</a:t>
                      </a: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dirty="0">
                          <a:solidFill>
                            <a:schemeClr val="tx2"/>
                          </a:solidFill>
                          <a:latin typeface="+mn-lt"/>
                          <a:ea typeface="+mn-ea"/>
                          <a:cs typeface="Arial" panose="020B0604020202020204" pitchFamily="34" charset="0"/>
                        </a:rPr>
                        <a:t>Feedback</a:t>
                      </a: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dirty="0">
                          <a:solidFill>
                            <a:schemeClr val="tx2"/>
                          </a:solidFill>
                          <a:latin typeface="+mn-lt"/>
                          <a:ea typeface="+mn-ea"/>
                          <a:cs typeface="Arial" panose="020B0604020202020204" pitchFamily="34" charset="0"/>
                        </a:rPr>
                        <a:t>Action</a:t>
                      </a: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a:solidFill>
                            <a:schemeClr val="tx2"/>
                          </a:solidFill>
                          <a:latin typeface="+mn-lt"/>
                          <a:ea typeface="+mn-ea"/>
                          <a:cs typeface="Arial" panose="020B0604020202020204" pitchFamily="34" charset="0"/>
                        </a:rPr>
                        <a:t>Action By</a:t>
                      </a:r>
                      <a:endParaRPr lang="en-US" sz="1200" b="0" kern="0" dirty="0">
                        <a:solidFill>
                          <a:schemeClr val="tx2"/>
                        </a:solidFill>
                        <a:latin typeface="+mn-lt"/>
                        <a:ea typeface="+mn-ea"/>
                        <a:cs typeface="Arial" panose="020B0604020202020204" pitchFamily="34" charset="0"/>
                      </a:endParaRP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dirty="0">
                          <a:solidFill>
                            <a:schemeClr val="tx2"/>
                          </a:solidFill>
                          <a:latin typeface="+mn-lt"/>
                          <a:ea typeface="+mn-ea"/>
                          <a:cs typeface="Arial" panose="020B0604020202020204" pitchFamily="34" charset="0"/>
                        </a:rPr>
                        <a:t>Date</a:t>
                      </a:r>
                      <a:r>
                        <a:rPr lang="en-US" sz="1200" b="0" kern="0" baseline="0" dirty="0">
                          <a:solidFill>
                            <a:schemeClr val="tx2"/>
                          </a:solidFill>
                          <a:latin typeface="+mn-lt"/>
                          <a:ea typeface="+mn-ea"/>
                          <a:cs typeface="Arial" panose="020B0604020202020204" pitchFamily="34" charset="0"/>
                        </a:rPr>
                        <a:t> </a:t>
                      </a:r>
                      <a:endParaRPr lang="en-US" sz="1200" b="0" kern="0" dirty="0">
                        <a:solidFill>
                          <a:schemeClr val="tx2"/>
                        </a:solidFill>
                        <a:latin typeface="+mn-lt"/>
                        <a:ea typeface="+mn-ea"/>
                        <a:cs typeface="Arial" panose="020B0604020202020204" pitchFamily="34" charset="0"/>
                      </a:endParaRPr>
                    </a:p>
                  </a:txBody>
                  <a:tcPr marT="0" marB="0" anchor="ctr">
                    <a:solidFill>
                      <a:schemeClr val="bg1">
                        <a:lumMod val="85000"/>
                      </a:schemeClr>
                    </a:solidFill>
                  </a:tcPr>
                </a:tc>
                <a:extLst>
                  <a:ext uri="{0D108BD9-81ED-4DB2-BD59-A6C34878D82A}">
                    <a16:rowId xmlns:a16="http://schemas.microsoft.com/office/drawing/2014/main" val="10000"/>
                  </a:ext>
                </a:extLst>
              </a:tr>
              <a:tr h="419648">
                <a:tc>
                  <a:txBody>
                    <a:bodyPr/>
                    <a:lstStyle/>
                    <a:p>
                      <a:pPr algn="ctr"/>
                      <a:r>
                        <a:rPr lang="de-DE" sz="2000" b="1" dirty="0">
                          <a:solidFill>
                            <a:schemeClr val="tx1"/>
                          </a:solidFill>
                          <a:latin typeface="Arial" panose="020B0604020202020204" pitchFamily="34" charset="0"/>
                          <a:cs typeface="Arial" panose="020B0604020202020204" pitchFamily="34" charset="0"/>
                        </a:rPr>
                        <a:t>1</a:t>
                      </a:r>
                      <a:endParaRPr lang="en-US" sz="2000" b="1" dirty="0">
                        <a:solidFill>
                          <a:schemeClr val="tx1"/>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lvl="0" indent="0" algn="l" defTabSz="870853"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333333"/>
                        </a:solidFill>
                        <a:effectLst/>
                        <a:uLnTx/>
                        <a:uFillTx/>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1792439755"/>
                  </a:ext>
                </a:extLst>
              </a:tr>
              <a:tr h="419648">
                <a:tc>
                  <a:txBody>
                    <a:bodyPr/>
                    <a:lstStyle/>
                    <a:p>
                      <a:pPr algn="ctr"/>
                      <a:r>
                        <a:rPr lang="de-DE" sz="2000" b="1" dirty="0">
                          <a:solidFill>
                            <a:schemeClr val="tx1"/>
                          </a:solidFill>
                          <a:latin typeface="Arial" panose="020B0604020202020204" pitchFamily="34" charset="0"/>
                          <a:cs typeface="Arial" panose="020B0604020202020204" pitchFamily="34" charset="0"/>
                        </a:rPr>
                        <a:t>2</a:t>
                      </a:r>
                      <a:endParaRPr lang="en-US" sz="2000" b="1" dirty="0">
                        <a:solidFill>
                          <a:schemeClr val="tx1"/>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indent="0" algn="l">
                        <a:spcAft>
                          <a:spcPts val="300"/>
                        </a:spcAft>
                        <a:buFont typeface="+mj-lt"/>
                        <a:buNone/>
                      </a:pPr>
                      <a:endParaRPr lang="en-US" sz="1200" kern="0" dirty="0">
                        <a:solidFill>
                          <a:schemeClr val="tx2"/>
                        </a:solidFill>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2672155787"/>
                  </a:ext>
                </a:extLst>
              </a:tr>
              <a:tr h="419648">
                <a:tc>
                  <a:txBody>
                    <a:bodyPr/>
                    <a:lstStyle/>
                    <a:p>
                      <a:pPr algn="ctr"/>
                      <a:r>
                        <a:rPr lang="de-DE" sz="2000" b="1" dirty="0">
                          <a:solidFill>
                            <a:schemeClr val="tx1"/>
                          </a:solidFill>
                          <a:latin typeface="Arial" panose="020B0604020202020204" pitchFamily="34" charset="0"/>
                          <a:cs typeface="Arial" panose="020B0604020202020204" pitchFamily="34" charset="0"/>
                        </a:rPr>
                        <a:t>3</a:t>
                      </a:r>
                      <a:endParaRPr lang="en-US" sz="2000" b="1" dirty="0">
                        <a:solidFill>
                          <a:schemeClr val="tx1"/>
                        </a:solidFill>
                        <a:latin typeface="Arial" panose="020B0604020202020204" pitchFamily="34" charset="0"/>
                        <a:cs typeface="Arial" panose="020B0604020202020204" pitchFamily="34" charset="0"/>
                      </a:endParaRPr>
                    </a:p>
                  </a:txBody>
                  <a:tcPr marT="0" marB="0" anchor="ctr"/>
                </a:tc>
                <a:tc>
                  <a:txBody>
                    <a:bodyPr/>
                    <a:lstStyle/>
                    <a:p>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algn="l"/>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lvl="0" indent="0" algn="l" defTabSz="870853"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333333"/>
                        </a:solidFill>
                        <a:effectLst/>
                        <a:uLnTx/>
                        <a:uFillTx/>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2713960555"/>
                  </a:ext>
                </a:extLst>
              </a:tr>
              <a:tr h="419648">
                <a:tc>
                  <a:txBody>
                    <a:bodyPr/>
                    <a:lstStyle/>
                    <a:p>
                      <a:pPr algn="ctr"/>
                      <a:r>
                        <a:rPr lang="de-DE" sz="2000" b="1" dirty="0">
                          <a:solidFill>
                            <a:schemeClr val="tx1"/>
                          </a:solidFill>
                          <a:latin typeface="Arial" panose="020B0604020202020204" pitchFamily="34" charset="0"/>
                          <a:cs typeface="Arial" panose="020B0604020202020204" pitchFamily="34" charset="0"/>
                        </a:rPr>
                        <a:t>4</a:t>
                      </a:r>
                      <a:endParaRPr lang="en-US" sz="2000" b="1" dirty="0">
                        <a:solidFill>
                          <a:schemeClr val="tx1"/>
                        </a:solidFill>
                        <a:latin typeface="Arial" panose="020B0604020202020204" pitchFamily="34" charset="0"/>
                        <a:cs typeface="Arial" panose="020B0604020202020204" pitchFamily="34" charset="0"/>
                      </a:endParaRPr>
                    </a:p>
                  </a:txBody>
                  <a:tcPr marT="0" marB="0" anchor="ctr"/>
                </a:tc>
                <a:tc>
                  <a:txBody>
                    <a:bodyPr/>
                    <a:lstStyle/>
                    <a:p>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1299975430"/>
                  </a:ext>
                </a:extLst>
              </a:tr>
              <a:tr h="419648">
                <a:tc>
                  <a:txBody>
                    <a:bodyPr/>
                    <a:lstStyle/>
                    <a:p>
                      <a:pPr marL="0" marR="0" lvl="0" indent="0" algn="ctr" defTabSz="870853" rtl="0" eaLnBrk="1" fontAlgn="auto" latinLnBrk="0" hangingPunct="1">
                        <a:lnSpc>
                          <a:spcPct val="100000"/>
                        </a:lnSpc>
                        <a:spcBef>
                          <a:spcPts val="0"/>
                        </a:spcBef>
                        <a:spcAft>
                          <a:spcPts val="0"/>
                        </a:spcAft>
                        <a:buClrTx/>
                        <a:buSzTx/>
                        <a:buFontTx/>
                        <a:buNone/>
                        <a:tabLst/>
                        <a:defRPr/>
                      </a:pPr>
                      <a:r>
                        <a:rPr lang="de-DE" sz="2000" b="1" kern="0" dirty="0">
                          <a:solidFill>
                            <a:schemeClr val="tx1"/>
                          </a:solidFill>
                          <a:latin typeface="Arial" panose="020B0604020202020204" pitchFamily="34" charset="0"/>
                          <a:ea typeface="+mn-ea"/>
                          <a:cs typeface="Arial" panose="020B0604020202020204" pitchFamily="34" charset="0"/>
                        </a:rPr>
                        <a:t>5</a:t>
                      </a:r>
                      <a:endParaRPr lang="en-US" sz="2000" b="1" kern="0" dirty="0">
                        <a:solidFill>
                          <a:schemeClr val="tx1"/>
                        </a:solidFill>
                        <a:latin typeface="Arial" panose="020B0604020202020204" pitchFamily="34" charset="0"/>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3227319129"/>
                  </a:ext>
                </a:extLst>
              </a:tr>
              <a:tr h="419648">
                <a:tc>
                  <a:txBody>
                    <a:bodyPr/>
                    <a:lstStyle/>
                    <a:p>
                      <a:pPr marL="0" marR="0" lvl="0" indent="0" algn="ctr" defTabSz="870853" rtl="0" eaLnBrk="1" fontAlgn="auto" latinLnBrk="0" hangingPunct="1">
                        <a:lnSpc>
                          <a:spcPct val="100000"/>
                        </a:lnSpc>
                        <a:spcBef>
                          <a:spcPts val="0"/>
                        </a:spcBef>
                        <a:spcAft>
                          <a:spcPts val="0"/>
                        </a:spcAft>
                        <a:buClrTx/>
                        <a:buSzTx/>
                        <a:buFontTx/>
                        <a:buNone/>
                        <a:tabLst/>
                        <a:defRPr/>
                      </a:pPr>
                      <a:r>
                        <a:rPr lang="en-US" sz="2000" b="1" kern="0">
                          <a:solidFill>
                            <a:schemeClr val="tx1"/>
                          </a:solidFill>
                          <a:latin typeface="Arial" panose="020B0604020202020204" pitchFamily="34" charset="0"/>
                          <a:ea typeface="+mn-ea"/>
                          <a:cs typeface="Arial" panose="020B0604020202020204" pitchFamily="34" charset="0"/>
                        </a:rPr>
                        <a:t>6</a:t>
                      </a:r>
                      <a:endParaRPr lang="en-US" sz="2000" b="1" kern="0" dirty="0">
                        <a:solidFill>
                          <a:schemeClr val="tx1"/>
                        </a:solidFill>
                        <a:latin typeface="Arial" panose="020B0604020202020204" pitchFamily="34" charset="0"/>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10006"/>
                  </a:ext>
                </a:extLst>
              </a:tr>
            </a:tbl>
          </a:graphicData>
        </a:graphic>
      </p:graphicFrame>
      <p:graphicFrame>
        <p:nvGraphicFramePr>
          <p:cNvPr id="4" name="Table 3">
            <a:extLst>
              <a:ext uri="{FF2B5EF4-FFF2-40B4-BE49-F238E27FC236}">
                <a16:creationId xmlns:a16="http://schemas.microsoft.com/office/drawing/2014/main" id="{C3D61381-3EA4-42F6-80C3-56BFA28FE564}"/>
              </a:ext>
            </a:extLst>
          </p:cNvPr>
          <p:cNvGraphicFramePr>
            <a:graphicFrameLocks noGrp="1"/>
          </p:cNvGraphicFramePr>
          <p:nvPr>
            <p:extLst>
              <p:ext uri="{D42A27DB-BD31-4B8C-83A1-F6EECF244321}">
                <p14:modId xmlns:p14="http://schemas.microsoft.com/office/powerpoint/2010/main" val="89052198"/>
              </p:ext>
            </p:extLst>
          </p:nvPr>
        </p:nvGraphicFramePr>
        <p:xfrm>
          <a:off x="405096" y="4305892"/>
          <a:ext cx="11450359" cy="1967316"/>
        </p:xfrm>
        <a:graphic>
          <a:graphicData uri="http://schemas.openxmlformats.org/drawingml/2006/table">
            <a:tbl>
              <a:tblPr firstRow="1" bandRow="1">
                <a:tableStyleId>{839DD9DD-9E6C-4910-8AC0-68ADFF6A6AFC}</a:tableStyleId>
              </a:tblPr>
              <a:tblGrid>
                <a:gridCol w="551248">
                  <a:extLst>
                    <a:ext uri="{9D8B030D-6E8A-4147-A177-3AD203B41FA5}">
                      <a16:colId xmlns:a16="http://schemas.microsoft.com/office/drawing/2014/main" val="1161173712"/>
                    </a:ext>
                  </a:extLst>
                </a:gridCol>
                <a:gridCol w="3040380">
                  <a:extLst>
                    <a:ext uri="{9D8B030D-6E8A-4147-A177-3AD203B41FA5}">
                      <a16:colId xmlns:a16="http://schemas.microsoft.com/office/drawing/2014/main" val="20001"/>
                    </a:ext>
                  </a:extLst>
                </a:gridCol>
                <a:gridCol w="3371850">
                  <a:extLst>
                    <a:ext uri="{9D8B030D-6E8A-4147-A177-3AD203B41FA5}">
                      <a16:colId xmlns:a16="http://schemas.microsoft.com/office/drawing/2014/main" val="20002"/>
                    </a:ext>
                  </a:extLst>
                </a:gridCol>
                <a:gridCol w="1805940">
                  <a:extLst>
                    <a:ext uri="{9D8B030D-6E8A-4147-A177-3AD203B41FA5}">
                      <a16:colId xmlns:a16="http://schemas.microsoft.com/office/drawing/2014/main" val="20003"/>
                    </a:ext>
                  </a:extLst>
                </a:gridCol>
                <a:gridCol w="1689229">
                  <a:extLst>
                    <a:ext uri="{9D8B030D-6E8A-4147-A177-3AD203B41FA5}">
                      <a16:colId xmlns:a16="http://schemas.microsoft.com/office/drawing/2014/main" val="20004"/>
                    </a:ext>
                  </a:extLst>
                </a:gridCol>
                <a:gridCol w="991712">
                  <a:extLst>
                    <a:ext uri="{9D8B030D-6E8A-4147-A177-3AD203B41FA5}">
                      <a16:colId xmlns:a16="http://schemas.microsoft.com/office/drawing/2014/main" val="189658544"/>
                    </a:ext>
                  </a:extLst>
                </a:gridCol>
              </a:tblGrid>
              <a:tr h="371904">
                <a:tc>
                  <a:txBody>
                    <a:bodyPr/>
                    <a:lstStyle/>
                    <a:p>
                      <a:pPr algn="ctr"/>
                      <a:endParaRPr lang="en-US" sz="2000" b="1" dirty="0">
                        <a:solidFill>
                          <a:schemeClr val="tx1"/>
                        </a:solidFill>
                        <a:latin typeface="Arial" panose="020B0604020202020204" pitchFamily="34" charset="0"/>
                        <a:cs typeface="Arial" panose="020B0604020202020204" pitchFamily="34" charset="0"/>
                      </a:endParaRP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dirty="0">
                          <a:solidFill>
                            <a:schemeClr val="tx2"/>
                          </a:solidFill>
                          <a:latin typeface="+mn-lt"/>
                          <a:ea typeface="+mn-ea"/>
                          <a:cs typeface="Arial" panose="020B0604020202020204" pitchFamily="34" charset="0"/>
                        </a:rPr>
                        <a:t>Original </a:t>
                      </a: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dirty="0">
                          <a:solidFill>
                            <a:schemeClr val="tx2"/>
                          </a:solidFill>
                          <a:latin typeface="+mn-lt"/>
                          <a:ea typeface="+mn-ea"/>
                          <a:cs typeface="Arial" panose="020B0604020202020204" pitchFamily="34" charset="0"/>
                        </a:rPr>
                        <a:t>Revised </a:t>
                      </a: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dirty="0">
                          <a:solidFill>
                            <a:schemeClr val="tx2"/>
                          </a:solidFill>
                          <a:latin typeface="+mn-lt"/>
                          <a:ea typeface="+mn-ea"/>
                          <a:cs typeface="Arial" panose="020B0604020202020204" pitchFamily="34" charset="0"/>
                        </a:rPr>
                        <a:t>Amendments</a:t>
                      </a:r>
                      <a:r>
                        <a:rPr lang="en-US" sz="1200" b="0" kern="0" baseline="0" dirty="0">
                          <a:solidFill>
                            <a:schemeClr val="tx2"/>
                          </a:solidFill>
                          <a:latin typeface="+mn-lt"/>
                          <a:ea typeface="+mn-ea"/>
                          <a:cs typeface="Arial" panose="020B0604020202020204" pitchFamily="34" charset="0"/>
                        </a:rPr>
                        <a:t> </a:t>
                      </a:r>
                      <a:endParaRPr lang="en-US" sz="1200" b="0" kern="0" dirty="0">
                        <a:solidFill>
                          <a:schemeClr val="tx2"/>
                        </a:solidFill>
                        <a:latin typeface="+mn-lt"/>
                        <a:ea typeface="+mn-ea"/>
                        <a:cs typeface="Arial" panose="020B0604020202020204" pitchFamily="34" charset="0"/>
                      </a:endParaRP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dirty="0">
                          <a:solidFill>
                            <a:schemeClr val="tx2"/>
                          </a:solidFill>
                          <a:latin typeface="+mn-lt"/>
                          <a:ea typeface="+mn-ea"/>
                          <a:cs typeface="Arial" panose="020B0604020202020204" pitchFamily="34" charset="0"/>
                        </a:rPr>
                        <a:t>Item</a:t>
                      </a:r>
                    </a:p>
                  </a:txBody>
                  <a:tcPr marT="0" marB="0" anchor="ctr">
                    <a:solidFill>
                      <a:schemeClr val="bg1">
                        <a:lumMod val="85000"/>
                      </a:schemeClr>
                    </a:solidFill>
                  </a:tcP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en-US" sz="1200" b="0" kern="0" dirty="0">
                          <a:solidFill>
                            <a:schemeClr val="tx2"/>
                          </a:solidFill>
                          <a:latin typeface="+mn-lt"/>
                          <a:ea typeface="+mn-ea"/>
                          <a:cs typeface="Arial" panose="020B0604020202020204" pitchFamily="34" charset="0"/>
                        </a:rPr>
                        <a:t>Date</a:t>
                      </a:r>
                      <a:r>
                        <a:rPr lang="en-US" sz="1200" b="0" kern="0" baseline="0" dirty="0">
                          <a:solidFill>
                            <a:schemeClr val="tx2"/>
                          </a:solidFill>
                          <a:latin typeface="+mn-lt"/>
                          <a:ea typeface="+mn-ea"/>
                          <a:cs typeface="Arial" panose="020B0604020202020204" pitchFamily="34" charset="0"/>
                        </a:rPr>
                        <a:t> </a:t>
                      </a:r>
                      <a:endParaRPr lang="en-US" sz="1200" b="0" kern="0" dirty="0">
                        <a:solidFill>
                          <a:schemeClr val="tx2"/>
                        </a:solidFill>
                        <a:latin typeface="+mn-lt"/>
                        <a:ea typeface="+mn-ea"/>
                        <a:cs typeface="Arial" panose="020B0604020202020204" pitchFamily="34" charset="0"/>
                      </a:endParaRPr>
                    </a:p>
                  </a:txBody>
                  <a:tcPr marT="0" marB="0" anchor="ctr">
                    <a:solidFill>
                      <a:schemeClr val="bg1">
                        <a:lumMod val="85000"/>
                      </a:schemeClr>
                    </a:solidFill>
                  </a:tcPr>
                </a:tc>
                <a:extLst>
                  <a:ext uri="{0D108BD9-81ED-4DB2-BD59-A6C34878D82A}">
                    <a16:rowId xmlns:a16="http://schemas.microsoft.com/office/drawing/2014/main" val="10000"/>
                  </a:ext>
                </a:extLst>
              </a:tr>
              <a:tr h="398853">
                <a:tc>
                  <a:txBody>
                    <a:bodyPr/>
                    <a:lstStyle/>
                    <a:p>
                      <a:pPr algn="ctr"/>
                      <a:r>
                        <a:rPr lang="de-DE" sz="2000" b="1" dirty="0">
                          <a:solidFill>
                            <a:schemeClr val="tx1"/>
                          </a:solidFill>
                          <a:latin typeface="Arial" panose="020B0604020202020204" pitchFamily="34" charset="0"/>
                          <a:cs typeface="Arial" panose="020B0604020202020204" pitchFamily="34" charset="0"/>
                        </a:rPr>
                        <a:t>1</a:t>
                      </a:r>
                      <a:endParaRPr lang="en-US" sz="2000" b="1" dirty="0">
                        <a:solidFill>
                          <a:schemeClr val="tx1"/>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1792439755"/>
                  </a:ext>
                </a:extLst>
              </a:tr>
              <a:tr h="398853">
                <a:tc>
                  <a:txBody>
                    <a:bodyPr/>
                    <a:lstStyle/>
                    <a:p>
                      <a:pPr algn="ctr"/>
                      <a:r>
                        <a:rPr lang="de-DE" sz="2000" b="1" dirty="0">
                          <a:solidFill>
                            <a:schemeClr val="tx1"/>
                          </a:solidFill>
                          <a:latin typeface="Arial" panose="020B0604020202020204" pitchFamily="34" charset="0"/>
                          <a:cs typeface="Arial" panose="020B0604020202020204" pitchFamily="34" charset="0"/>
                        </a:rPr>
                        <a:t>2</a:t>
                      </a:r>
                      <a:endParaRPr lang="en-US" sz="2000" b="1" dirty="0">
                        <a:solidFill>
                          <a:schemeClr val="tx1"/>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2672155787"/>
                  </a:ext>
                </a:extLst>
              </a:tr>
              <a:tr h="398853">
                <a:tc>
                  <a:txBody>
                    <a:bodyPr/>
                    <a:lstStyle/>
                    <a:p>
                      <a:pPr algn="ctr"/>
                      <a:r>
                        <a:rPr lang="de-DE" sz="2000" b="1" dirty="0">
                          <a:solidFill>
                            <a:schemeClr val="tx1"/>
                          </a:solidFill>
                          <a:latin typeface="Arial" panose="020B0604020202020204" pitchFamily="34" charset="0"/>
                          <a:cs typeface="Arial" panose="020B0604020202020204" pitchFamily="34" charset="0"/>
                        </a:rPr>
                        <a:t>3</a:t>
                      </a:r>
                      <a:endParaRPr lang="en-US" sz="2000" b="1" dirty="0">
                        <a:solidFill>
                          <a:schemeClr val="tx1"/>
                        </a:solidFill>
                        <a:latin typeface="Arial" panose="020B0604020202020204" pitchFamily="34" charset="0"/>
                        <a:cs typeface="Arial" panose="020B0604020202020204" pitchFamily="34" charset="0"/>
                      </a:endParaRPr>
                    </a:p>
                  </a:txBody>
                  <a:tcPr marT="0" marB="0" anchor="ctr"/>
                </a:tc>
                <a:tc>
                  <a:txBody>
                    <a:bodyPr/>
                    <a:lstStyle/>
                    <a:p>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algn="l"/>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2713960555"/>
                  </a:ext>
                </a:extLst>
              </a:tr>
              <a:tr h="398853">
                <a:tc>
                  <a:txBody>
                    <a:bodyPr/>
                    <a:lstStyle/>
                    <a:p>
                      <a:pPr marL="0" marR="0" lvl="0" indent="0" algn="ctr" defTabSz="870853" rtl="0" eaLnBrk="1" fontAlgn="auto" latinLnBrk="0" hangingPunct="1">
                        <a:lnSpc>
                          <a:spcPct val="100000"/>
                        </a:lnSpc>
                        <a:spcBef>
                          <a:spcPts val="0"/>
                        </a:spcBef>
                        <a:spcAft>
                          <a:spcPts val="0"/>
                        </a:spcAft>
                        <a:buClrTx/>
                        <a:buSzTx/>
                        <a:buFontTx/>
                        <a:buNone/>
                        <a:tabLst/>
                        <a:defRPr/>
                      </a:pPr>
                      <a:r>
                        <a:rPr lang="de-DE" sz="2000" b="1">
                          <a:solidFill>
                            <a:schemeClr val="tx1"/>
                          </a:solidFill>
                          <a:latin typeface="Arial" panose="020B0604020202020204" pitchFamily="34" charset="0"/>
                          <a:cs typeface="Arial" panose="020B0604020202020204" pitchFamily="34" charset="0"/>
                        </a:rPr>
                        <a:t>4</a:t>
                      </a:r>
                      <a:endParaRPr lang="en-US" sz="2000" b="1" dirty="0">
                        <a:solidFill>
                          <a:schemeClr val="tx1"/>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2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3227319129"/>
                  </a:ext>
                </a:extLst>
              </a:tr>
            </a:tbl>
          </a:graphicData>
        </a:graphic>
      </p:graphicFrame>
      <p:sp>
        <p:nvSpPr>
          <p:cNvPr id="5" name="Text Box 38"/>
          <p:cNvSpPr txBox="1">
            <a:spLocks noChangeArrowheads="1"/>
          </p:cNvSpPr>
          <p:nvPr/>
        </p:nvSpPr>
        <p:spPr bwMode="gray">
          <a:xfrm>
            <a:off x="340115" y="4006508"/>
            <a:ext cx="3370650" cy="246221"/>
          </a:xfrm>
          <a:prstGeom prst="rect">
            <a:avLst/>
          </a:prstGeom>
          <a:noFill/>
          <a:ln>
            <a:noFill/>
          </a:ln>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b="1" dirty="0">
                <a:solidFill>
                  <a:schemeClr val="bg1">
                    <a:lumMod val="50000"/>
                  </a:schemeClr>
                </a:solidFill>
                <a:latin typeface="Candara" panose="020E0502030303020204" pitchFamily="34" charset="0"/>
              </a:rPr>
              <a:t>Plan Changes Summary</a:t>
            </a:r>
          </a:p>
        </p:txBody>
      </p:sp>
      <p:sp>
        <p:nvSpPr>
          <p:cNvPr id="6" name="Text Box 38"/>
          <p:cNvSpPr txBox="1">
            <a:spLocks noChangeArrowheads="1"/>
          </p:cNvSpPr>
          <p:nvPr/>
        </p:nvSpPr>
        <p:spPr bwMode="gray">
          <a:xfrm>
            <a:off x="318849" y="670052"/>
            <a:ext cx="3247557" cy="246221"/>
          </a:xfrm>
          <a:prstGeom prst="rect">
            <a:avLst/>
          </a:prstGeom>
          <a:noFill/>
          <a:ln>
            <a:noFill/>
          </a:ln>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b="1" dirty="0">
                <a:solidFill>
                  <a:schemeClr val="bg1">
                    <a:lumMod val="50000"/>
                  </a:schemeClr>
                </a:solidFill>
                <a:latin typeface="Candara" panose="020E0502030303020204" pitchFamily="34" charset="0"/>
              </a:rPr>
              <a:t>Feedback &amp; Actions Summary</a:t>
            </a:r>
          </a:p>
        </p:txBody>
      </p:sp>
    </p:spTree>
    <p:extLst>
      <p:ext uri="{BB962C8B-B14F-4D97-AF65-F5344CB8AC3E}">
        <p14:creationId xmlns:p14="http://schemas.microsoft.com/office/powerpoint/2010/main" val="389346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4E564FF2-CC7B-4D6D-B63B-B2E26012B03B}"/>
              </a:ext>
            </a:extLst>
          </p:cNvPr>
          <p:cNvGraphicFramePr>
            <a:graphicFrameLocks noChangeAspect="1"/>
          </p:cNvGraphicFramePr>
          <p:nvPr>
            <p:custDataLst>
              <p:tags r:id="rId2"/>
            </p:custDataLst>
          </p:nvPr>
        </p:nvGraphicFramePr>
        <p:xfrm>
          <a:off x="1525135" y="1135"/>
          <a:ext cx="1134" cy="1134"/>
        </p:xfrm>
        <a:graphic>
          <a:graphicData uri="http://schemas.openxmlformats.org/presentationml/2006/ole">
            <mc:AlternateContent xmlns:mc="http://schemas.openxmlformats.org/markup-compatibility/2006">
              <mc:Choice xmlns:v="urn:schemas-microsoft-com:vml" Requires="v">
                <p:oleObj spid="_x0000_s17412" name="think-cell Slide" r:id="rId5" imgW="344" imgH="344" progId="TCLayout.ActiveDocument.1">
                  <p:embed/>
                </p:oleObj>
              </mc:Choice>
              <mc:Fallback>
                <p:oleObj name="think-cell Slide" r:id="rId5" imgW="344" imgH="344" progId="TCLayout.ActiveDocument.1">
                  <p:embed/>
                  <p:pic>
                    <p:nvPicPr>
                      <p:cNvPr id="0" name=""/>
                      <p:cNvPicPr/>
                      <p:nvPr/>
                    </p:nvPicPr>
                    <p:blipFill>
                      <a:blip r:embed="rId6"/>
                      <a:stretch>
                        <a:fillRect/>
                      </a:stretch>
                    </p:blipFill>
                    <p:spPr>
                      <a:xfrm>
                        <a:off x="1525135" y="1135"/>
                        <a:ext cx="1134" cy="1134"/>
                      </a:xfrm>
                      <a:prstGeom prst="rect">
                        <a:avLst/>
                      </a:prstGeom>
                    </p:spPr>
                  </p:pic>
                </p:oleObj>
              </mc:Fallback>
            </mc:AlternateContent>
          </a:graphicData>
        </a:graphic>
      </p:graphicFrame>
      <p:pic>
        <p:nvPicPr>
          <p:cNvPr id="2" name="Picture 1">
            <a:extLst>
              <a:ext uri="{FF2B5EF4-FFF2-40B4-BE49-F238E27FC236}">
                <a16:creationId xmlns:a16="http://schemas.microsoft.com/office/drawing/2014/main" id="{67706711-AD23-43B1-9D8B-7D88E0A10B54}"/>
              </a:ext>
            </a:extLst>
          </p:cNvPr>
          <p:cNvPicPr>
            <a:picLocks noChangeAspect="1"/>
          </p:cNvPicPr>
          <p:nvPr/>
        </p:nvPicPr>
        <p:blipFill>
          <a:blip r:embed="rId7"/>
          <a:stretch>
            <a:fillRect/>
          </a:stretch>
        </p:blipFill>
        <p:spPr>
          <a:xfrm>
            <a:off x="4431221" y="1740620"/>
            <a:ext cx="3329558" cy="1788767"/>
          </a:xfrm>
          <a:prstGeom prst="rect">
            <a:avLst/>
          </a:prstGeom>
          <a:ln w="28575">
            <a:solidFill>
              <a:schemeClr val="bg1"/>
            </a:solidFill>
          </a:ln>
        </p:spPr>
      </p:pic>
    </p:spTree>
    <p:extLst>
      <p:ext uri="{BB962C8B-B14F-4D97-AF65-F5344CB8AC3E}">
        <p14:creationId xmlns:p14="http://schemas.microsoft.com/office/powerpoint/2010/main" val="1141101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Object 21" hidden="1"/>
          <p:cNvGraphicFramePr>
            <a:graphicFrameLocks/>
          </p:cNvGraphicFramePr>
          <p:nvPr>
            <p:custDataLst>
              <p:tags r:id="rId2"/>
            </p:custDataLst>
          </p:nvPr>
        </p:nvGraphicFramePr>
        <p:xfrm>
          <a:off x="1524001" y="105510"/>
          <a:ext cx="146538" cy="153865"/>
        </p:xfrm>
        <a:graphic>
          <a:graphicData uri="http://schemas.openxmlformats.org/presentationml/2006/ole">
            <mc:AlternateContent xmlns:mc="http://schemas.openxmlformats.org/markup-compatibility/2006">
              <mc:Choice xmlns:v="urn:schemas-microsoft-com:vml" Requires="v">
                <p:oleObj spid="_x0000_s12292" name="think-cell Slide" r:id="rId6" imgW="0" imgH="0" progId="TCLayout.ActiveDocument.1">
                  <p:embed/>
                </p:oleObj>
              </mc:Choice>
              <mc:Fallback>
                <p:oleObj name="think-cell Slide" r:id="rId6" imgW="0" imgH="0" progId="TCLayout.ActiveDocument.1">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1" y="105510"/>
                        <a:ext cx="146538" cy="153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itle 19"/>
          <p:cNvSpPr txBox="1">
            <a:spLocks/>
          </p:cNvSpPr>
          <p:nvPr>
            <p:custDataLst>
              <p:tags r:id="rId3"/>
            </p:custDataLst>
          </p:nvPr>
        </p:nvSpPr>
        <p:spPr>
          <a:xfrm>
            <a:off x="447040" y="170691"/>
            <a:ext cx="8275389" cy="758952"/>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chemeClr val="bg1">
                    <a:lumMod val="50000"/>
                  </a:schemeClr>
                </a:solidFill>
                <a:latin typeface="+mn-lt"/>
              </a:rPr>
              <a:t>Q1 2019 Quarterly Performance Review (QPR)</a:t>
            </a:r>
            <a:br>
              <a:rPr lang="en-US" dirty="0">
                <a:solidFill>
                  <a:schemeClr val="bg1">
                    <a:lumMod val="50000"/>
                  </a:schemeClr>
                </a:solidFill>
                <a:latin typeface="+mn-lt"/>
              </a:rPr>
            </a:br>
            <a:r>
              <a:rPr lang="en-US" dirty="0">
                <a:solidFill>
                  <a:srgbClr val="3B6D5B"/>
                </a:solidFill>
                <a:latin typeface="+mn-lt"/>
              </a:rPr>
              <a:t>Meeting Agenda</a:t>
            </a:r>
          </a:p>
        </p:txBody>
      </p:sp>
      <p:sp>
        <p:nvSpPr>
          <p:cNvPr id="5" name="TextBox 4"/>
          <p:cNvSpPr txBox="1"/>
          <p:nvPr/>
        </p:nvSpPr>
        <p:spPr>
          <a:xfrm>
            <a:off x="3843386" y="6557745"/>
            <a:ext cx="4879043" cy="184666"/>
          </a:xfrm>
          <a:prstGeom prst="rect">
            <a:avLst/>
          </a:prstGeom>
          <a:noFill/>
        </p:spPr>
        <p:txBody>
          <a:bodyPr wrap="square" lIns="0" tIns="0" rIns="0" bIns="0" rtlCol="0">
            <a:spAutoFit/>
          </a:bodyPr>
          <a:lstStyle/>
          <a:p>
            <a:pPr algn="ctr"/>
            <a:r>
              <a:rPr lang="en-US" sz="1200" kern="0" dirty="0">
                <a:solidFill>
                  <a:srgbClr val="3B6D5B"/>
                </a:solidFill>
              </a:rPr>
              <a:t>CONFIDENTIAL - FOR COMPANY INTERNAL USE ONLY</a:t>
            </a:r>
          </a:p>
        </p:txBody>
      </p:sp>
      <p:graphicFrame>
        <p:nvGraphicFramePr>
          <p:cNvPr id="7" name="Table 6">
            <a:extLst>
              <a:ext uri="{FF2B5EF4-FFF2-40B4-BE49-F238E27FC236}">
                <a16:creationId xmlns:a16="http://schemas.microsoft.com/office/drawing/2014/main" id="{D79FF8A7-4B99-4714-8E08-D50CDADA354E}"/>
              </a:ext>
            </a:extLst>
          </p:cNvPr>
          <p:cNvGraphicFramePr>
            <a:graphicFrameLocks noGrp="1"/>
          </p:cNvGraphicFramePr>
          <p:nvPr>
            <p:extLst>
              <p:ext uri="{D42A27DB-BD31-4B8C-83A1-F6EECF244321}">
                <p14:modId xmlns:p14="http://schemas.microsoft.com/office/powerpoint/2010/main" val="2575886257"/>
              </p:ext>
            </p:extLst>
          </p:nvPr>
        </p:nvGraphicFramePr>
        <p:xfrm>
          <a:off x="1919656" y="1295804"/>
          <a:ext cx="8396653" cy="4663440"/>
        </p:xfrm>
        <a:graphic>
          <a:graphicData uri="http://schemas.openxmlformats.org/drawingml/2006/table">
            <a:tbl>
              <a:tblPr firstRow="1" bandRow="1">
                <a:tableStyleId>{839DD9DD-9E6C-4910-8AC0-68ADFF6A6AFC}</a:tableStyleId>
              </a:tblPr>
              <a:tblGrid>
                <a:gridCol w="362822">
                  <a:extLst>
                    <a:ext uri="{9D8B030D-6E8A-4147-A177-3AD203B41FA5}">
                      <a16:colId xmlns:a16="http://schemas.microsoft.com/office/drawing/2014/main" val="2135690885"/>
                    </a:ext>
                  </a:extLst>
                </a:gridCol>
                <a:gridCol w="6949690">
                  <a:extLst>
                    <a:ext uri="{9D8B030D-6E8A-4147-A177-3AD203B41FA5}">
                      <a16:colId xmlns:a16="http://schemas.microsoft.com/office/drawing/2014/main" val="2291753977"/>
                    </a:ext>
                  </a:extLst>
                </a:gridCol>
                <a:gridCol w="1084141">
                  <a:extLst>
                    <a:ext uri="{9D8B030D-6E8A-4147-A177-3AD203B41FA5}">
                      <a16:colId xmlns:a16="http://schemas.microsoft.com/office/drawing/2014/main" val="4160844605"/>
                    </a:ext>
                  </a:extLst>
                </a:gridCol>
              </a:tblGrid>
              <a:tr h="370840">
                <a:tc>
                  <a:txBody>
                    <a:bodyPr/>
                    <a:lstStyle/>
                    <a:p>
                      <a:r>
                        <a:rPr lang="en-US" sz="2800" b="1" dirty="0">
                          <a:solidFill>
                            <a:srgbClr val="002060"/>
                          </a:solidFill>
                        </a:rPr>
                        <a:t>1</a:t>
                      </a:r>
                    </a:p>
                  </a:txBody>
                  <a:tcPr anchor="ctr"/>
                </a:tc>
                <a:tc>
                  <a:txBody>
                    <a:bodyPr/>
                    <a:lstStyle/>
                    <a:p>
                      <a:r>
                        <a:rPr lang="en-US" sz="1400" b="0" dirty="0">
                          <a:solidFill>
                            <a:schemeClr val="tx2"/>
                          </a:solidFill>
                        </a:rPr>
                        <a:t>MD </a:t>
                      </a:r>
                      <a:r>
                        <a:rPr lang="en-US" sz="1400" b="0" baseline="0" dirty="0">
                          <a:solidFill>
                            <a:schemeClr val="tx2"/>
                          </a:solidFill>
                        </a:rPr>
                        <a:t>Introduction</a:t>
                      </a:r>
                      <a:endParaRPr lang="en-US" sz="1400" b="0" dirty="0">
                        <a:solidFill>
                          <a:schemeClr val="tx2"/>
                        </a:solidFill>
                      </a:endParaRPr>
                    </a:p>
                  </a:txBody>
                  <a:tcPr anchor="ctr"/>
                </a:tc>
                <a:tc>
                  <a:txBody>
                    <a:bodyPr/>
                    <a:lstStyle/>
                    <a:p>
                      <a:r>
                        <a:rPr lang="en-US" sz="1400" b="0" dirty="0">
                          <a:solidFill>
                            <a:schemeClr val="tx2"/>
                          </a:solidFill>
                        </a:rPr>
                        <a:t>5 minutes</a:t>
                      </a:r>
                    </a:p>
                  </a:txBody>
                  <a:tcPr anchor="ctr"/>
                </a:tc>
                <a:extLst>
                  <a:ext uri="{0D108BD9-81ED-4DB2-BD59-A6C34878D82A}">
                    <a16:rowId xmlns:a16="http://schemas.microsoft.com/office/drawing/2014/main" val="3587686893"/>
                  </a:ext>
                </a:extLst>
              </a:tr>
              <a:tr h="370840">
                <a:tc>
                  <a:txBody>
                    <a:bodyPr/>
                    <a:lstStyle/>
                    <a:p>
                      <a:r>
                        <a:rPr lang="en-US" sz="2800" b="1" dirty="0">
                          <a:solidFill>
                            <a:srgbClr val="002060"/>
                          </a:solidFill>
                        </a:rPr>
                        <a:t>2</a:t>
                      </a:r>
                    </a:p>
                  </a:txBody>
                  <a:tcPr anchor="ctr"/>
                </a:tc>
                <a:tc>
                  <a:txBody>
                    <a:bodyPr/>
                    <a:lstStyle/>
                    <a:p>
                      <a:r>
                        <a:rPr lang="en-US" sz="1400" b="0" dirty="0">
                          <a:solidFill>
                            <a:schemeClr val="tx2"/>
                          </a:solidFill>
                        </a:rPr>
                        <a:t>COMPANY Holding </a:t>
                      </a:r>
                      <a:r>
                        <a:rPr lang="en-US" sz="1400" b="0" baseline="0" dirty="0">
                          <a:solidFill>
                            <a:schemeClr val="tx2"/>
                          </a:solidFill>
                        </a:rPr>
                        <a:t>Scorecard</a:t>
                      </a:r>
                      <a:endParaRPr lang="en-US" sz="1400" b="0" dirty="0">
                        <a:solidFill>
                          <a:schemeClr val="tx2"/>
                        </a:solidFill>
                      </a:endParaRPr>
                    </a:p>
                  </a:txBody>
                  <a:tcPr anchor="ctr"/>
                </a:tc>
                <a:tc>
                  <a:txBody>
                    <a:bodyPr/>
                    <a:lstStyle/>
                    <a:p>
                      <a:r>
                        <a:rPr lang="en-US" sz="1400" b="0" dirty="0">
                          <a:solidFill>
                            <a:schemeClr val="tx2"/>
                          </a:solidFill>
                        </a:rPr>
                        <a:t>10 minutes</a:t>
                      </a:r>
                    </a:p>
                  </a:txBody>
                  <a:tcPr anchor="ctr"/>
                </a:tc>
                <a:extLst>
                  <a:ext uri="{0D108BD9-81ED-4DB2-BD59-A6C34878D82A}">
                    <a16:rowId xmlns:a16="http://schemas.microsoft.com/office/drawing/2014/main" val="985700241"/>
                  </a:ext>
                </a:extLst>
              </a:tr>
              <a:tr h="370840">
                <a:tc>
                  <a:txBody>
                    <a:bodyPr/>
                    <a:lstStyle/>
                    <a:p>
                      <a:r>
                        <a:rPr lang="en-US" sz="2800" b="1" dirty="0">
                          <a:solidFill>
                            <a:srgbClr val="002060"/>
                          </a:solidFill>
                        </a:rPr>
                        <a:t>3</a:t>
                      </a:r>
                    </a:p>
                  </a:txBody>
                  <a:tcPr anchor="ctr"/>
                </a:tc>
                <a:tc>
                  <a:txBody>
                    <a:bodyPr/>
                    <a:lstStyle/>
                    <a:p>
                      <a:r>
                        <a:rPr lang="en-US" sz="1400" b="0" dirty="0">
                          <a:solidFill>
                            <a:schemeClr val="tx2"/>
                          </a:solidFill>
                        </a:rPr>
                        <a:t>Investments Scorecard &amp; Program</a:t>
                      </a:r>
                    </a:p>
                  </a:txBody>
                  <a:tcPr anchor="ctr"/>
                </a:tc>
                <a:tc>
                  <a:txBody>
                    <a:bodyPr/>
                    <a:lstStyle/>
                    <a:p>
                      <a:r>
                        <a:rPr lang="en-US" sz="1400" b="0" dirty="0">
                          <a:solidFill>
                            <a:schemeClr val="tx2"/>
                          </a:solidFill>
                        </a:rPr>
                        <a:t>15 minutes</a:t>
                      </a:r>
                    </a:p>
                  </a:txBody>
                  <a:tcPr anchor="ctr"/>
                </a:tc>
                <a:extLst>
                  <a:ext uri="{0D108BD9-81ED-4DB2-BD59-A6C34878D82A}">
                    <a16:rowId xmlns:a16="http://schemas.microsoft.com/office/drawing/2014/main" val="180752777"/>
                  </a:ext>
                </a:extLst>
              </a:tr>
              <a:tr h="370840">
                <a:tc>
                  <a:txBody>
                    <a:bodyPr/>
                    <a:lstStyle/>
                    <a:p>
                      <a:r>
                        <a:rPr lang="en-US" sz="2800" b="1" dirty="0">
                          <a:solidFill>
                            <a:srgbClr val="002060"/>
                          </a:solidFill>
                        </a:rPr>
                        <a:t>4</a:t>
                      </a:r>
                    </a:p>
                  </a:txBody>
                  <a:tcPr anchor="ctr"/>
                </a:tc>
                <a:tc>
                  <a:txBody>
                    <a:bodyPr/>
                    <a:lstStyle/>
                    <a:p>
                      <a:r>
                        <a:rPr lang="en-US" sz="1400" b="0" dirty="0">
                          <a:solidFill>
                            <a:schemeClr val="tx2"/>
                          </a:solidFill>
                        </a:rPr>
                        <a:t>Real</a:t>
                      </a:r>
                      <a:r>
                        <a:rPr lang="en-US" sz="1400" b="0" baseline="0" dirty="0">
                          <a:solidFill>
                            <a:schemeClr val="tx2"/>
                          </a:solidFill>
                        </a:rPr>
                        <a:t> Estate </a:t>
                      </a:r>
                      <a:r>
                        <a:rPr lang="en-US" sz="1400" b="0" dirty="0">
                          <a:solidFill>
                            <a:schemeClr val="tx2"/>
                          </a:solidFill>
                        </a:rPr>
                        <a:t>Scorecard &amp; Program</a:t>
                      </a:r>
                    </a:p>
                  </a:txBody>
                  <a:tcPr anchor="ctr"/>
                </a:tc>
                <a:tc>
                  <a:txBody>
                    <a:bodyPr/>
                    <a:lstStyle/>
                    <a:p>
                      <a:r>
                        <a:rPr lang="en-US" sz="1400" b="0" dirty="0">
                          <a:solidFill>
                            <a:schemeClr val="tx2"/>
                          </a:solidFill>
                        </a:rPr>
                        <a:t>15 minutes</a:t>
                      </a:r>
                    </a:p>
                  </a:txBody>
                  <a:tcPr anchor="ctr"/>
                </a:tc>
                <a:extLst>
                  <a:ext uri="{0D108BD9-81ED-4DB2-BD59-A6C34878D82A}">
                    <a16:rowId xmlns:a16="http://schemas.microsoft.com/office/drawing/2014/main" val="4020787299"/>
                  </a:ext>
                </a:extLst>
              </a:tr>
              <a:tr h="370840">
                <a:tc>
                  <a:txBody>
                    <a:bodyPr/>
                    <a:lstStyle/>
                    <a:p>
                      <a:r>
                        <a:rPr lang="en-US" sz="2800" b="1" dirty="0">
                          <a:solidFill>
                            <a:srgbClr val="002060"/>
                          </a:solidFill>
                        </a:rPr>
                        <a:t>5</a:t>
                      </a:r>
                    </a:p>
                  </a:txBody>
                  <a:tcPr anchor="ctr"/>
                </a:tc>
                <a:tc>
                  <a:txBody>
                    <a:bodyPr/>
                    <a:lstStyle/>
                    <a:p>
                      <a:r>
                        <a:rPr lang="en-US" sz="1400" b="0" dirty="0">
                          <a:solidFill>
                            <a:schemeClr val="tx2"/>
                          </a:solidFill>
                        </a:rPr>
                        <a:t>Industrial Scorecard &amp; Program</a:t>
                      </a:r>
                    </a:p>
                  </a:txBody>
                  <a:tcPr anchor="ctr"/>
                </a:tc>
                <a:tc>
                  <a:txBody>
                    <a:bodyPr/>
                    <a:lstStyle/>
                    <a:p>
                      <a:r>
                        <a:rPr lang="en-US" sz="1400" b="0" dirty="0">
                          <a:solidFill>
                            <a:schemeClr val="tx2"/>
                          </a:solidFill>
                        </a:rPr>
                        <a:t>10 minutes</a:t>
                      </a:r>
                    </a:p>
                  </a:txBody>
                  <a:tcPr anchor="ctr"/>
                </a:tc>
                <a:extLst>
                  <a:ext uri="{0D108BD9-81ED-4DB2-BD59-A6C34878D82A}">
                    <a16:rowId xmlns:a16="http://schemas.microsoft.com/office/drawing/2014/main" val="2017120800"/>
                  </a:ext>
                </a:extLst>
              </a:tr>
              <a:tr h="370840">
                <a:tc>
                  <a:txBody>
                    <a:bodyPr/>
                    <a:lstStyle/>
                    <a:p>
                      <a:r>
                        <a:rPr lang="en-US" sz="2800" b="1" dirty="0">
                          <a:solidFill>
                            <a:srgbClr val="002060"/>
                          </a:solidFill>
                        </a:rPr>
                        <a:t>6</a:t>
                      </a:r>
                    </a:p>
                  </a:txBody>
                  <a:tcPr anchor="ctr"/>
                </a:tc>
                <a:tc>
                  <a:txBody>
                    <a:bodyPr/>
                    <a:lstStyle/>
                    <a:p>
                      <a:r>
                        <a:rPr lang="en-US" sz="1400" b="0" dirty="0">
                          <a:solidFill>
                            <a:schemeClr val="tx2"/>
                          </a:solidFill>
                        </a:rPr>
                        <a:t>Hospitality Scorecard &amp; Program</a:t>
                      </a:r>
                    </a:p>
                  </a:txBody>
                  <a:tcPr anchor="ctr"/>
                </a:tc>
                <a:tc>
                  <a:txBody>
                    <a:bodyPr/>
                    <a:lstStyle/>
                    <a:p>
                      <a:r>
                        <a:rPr lang="en-US" sz="1400" b="0" noProof="0" dirty="0">
                          <a:solidFill>
                            <a:schemeClr val="tx2"/>
                          </a:solidFill>
                        </a:rPr>
                        <a:t>10 minutes</a:t>
                      </a:r>
                    </a:p>
                  </a:txBody>
                  <a:tcPr anchor="ctr"/>
                </a:tc>
                <a:extLst>
                  <a:ext uri="{0D108BD9-81ED-4DB2-BD59-A6C34878D82A}">
                    <a16:rowId xmlns:a16="http://schemas.microsoft.com/office/drawing/2014/main" val="147427444"/>
                  </a:ext>
                </a:extLst>
              </a:tr>
              <a:tr h="370840">
                <a:tc>
                  <a:txBody>
                    <a:bodyPr/>
                    <a:lstStyle/>
                    <a:p>
                      <a:r>
                        <a:rPr lang="en-US" sz="2800" b="1" dirty="0">
                          <a:solidFill>
                            <a:srgbClr val="002060"/>
                          </a:solidFill>
                        </a:rPr>
                        <a:t>7</a:t>
                      </a:r>
                    </a:p>
                  </a:txBody>
                  <a:tcPr anchor="ctr"/>
                </a:tc>
                <a:tc>
                  <a:txBody>
                    <a:bodyPr/>
                    <a:lstStyle/>
                    <a:p>
                      <a:r>
                        <a:rPr lang="en-US" sz="1400" b="0" dirty="0">
                          <a:solidFill>
                            <a:schemeClr val="tx2"/>
                          </a:solidFill>
                        </a:rPr>
                        <a:t>CFO Scorecard &amp; Program</a:t>
                      </a:r>
                    </a:p>
                  </a:txBody>
                  <a:tcPr anchor="ctr"/>
                </a:tc>
                <a:tc>
                  <a:txBody>
                    <a:bodyPr/>
                    <a:lstStyle/>
                    <a:p>
                      <a:r>
                        <a:rPr lang="en-US" sz="1400" b="0" noProof="0" dirty="0">
                          <a:solidFill>
                            <a:schemeClr val="tx2"/>
                          </a:solidFill>
                        </a:rPr>
                        <a:t>10 minutes</a:t>
                      </a:r>
                    </a:p>
                  </a:txBody>
                  <a:tcPr anchor="ctr"/>
                </a:tc>
                <a:extLst>
                  <a:ext uri="{0D108BD9-81ED-4DB2-BD59-A6C34878D82A}">
                    <a16:rowId xmlns:a16="http://schemas.microsoft.com/office/drawing/2014/main" val="2448659450"/>
                  </a:ext>
                </a:extLst>
              </a:tr>
              <a:tr h="370840">
                <a:tc>
                  <a:txBody>
                    <a:bodyPr/>
                    <a:lstStyle/>
                    <a:p>
                      <a:r>
                        <a:rPr lang="en-US" sz="2800" b="1" dirty="0">
                          <a:solidFill>
                            <a:srgbClr val="002060"/>
                          </a:solidFill>
                        </a:rPr>
                        <a:t>8</a:t>
                      </a:r>
                    </a:p>
                  </a:txBody>
                  <a:tcPr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r>
                        <a:rPr lang="en-US" sz="1400" b="0" dirty="0">
                          <a:solidFill>
                            <a:schemeClr val="tx2"/>
                          </a:solidFill>
                        </a:rPr>
                        <a:t>Business</a:t>
                      </a:r>
                      <a:r>
                        <a:rPr lang="en-US" sz="1400" b="0" baseline="0" dirty="0">
                          <a:solidFill>
                            <a:schemeClr val="tx2"/>
                          </a:solidFill>
                        </a:rPr>
                        <a:t> Support </a:t>
                      </a:r>
                      <a:r>
                        <a:rPr lang="en-US" sz="1400" b="0" dirty="0">
                          <a:solidFill>
                            <a:schemeClr val="tx2"/>
                          </a:solidFill>
                        </a:rPr>
                        <a:t>Scorecard &amp; Program</a:t>
                      </a:r>
                    </a:p>
                  </a:txBody>
                  <a:tcPr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r>
                        <a:rPr lang="en-US" sz="1400" b="0" noProof="0" dirty="0">
                          <a:solidFill>
                            <a:schemeClr val="tx2"/>
                          </a:solidFill>
                        </a:rPr>
                        <a:t>10 minutes</a:t>
                      </a:r>
                    </a:p>
                  </a:txBody>
                  <a:tcPr anchor="ctr"/>
                </a:tc>
                <a:extLst>
                  <a:ext uri="{0D108BD9-81ED-4DB2-BD59-A6C34878D82A}">
                    <a16:rowId xmlns:a16="http://schemas.microsoft.com/office/drawing/2014/main" val="10007"/>
                  </a:ext>
                </a:extLst>
              </a:tr>
              <a:tr h="370840">
                <a:tc>
                  <a:txBody>
                    <a:bodyPr/>
                    <a:lstStyle/>
                    <a:p>
                      <a:r>
                        <a:rPr lang="en-US" sz="2800" b="1" dirty="0">
                          <a:solidFill>
                            <a:srgbClr val="002060"/>
                          </a:solidFill>
                        </a:rPr>
                        <a:t>9</a:t>
                      </a:r>
                    </a:p>
                  </a:txBody>
                  <a:tcPr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r>
                        <a:rPr lang="en-US" sz="1400" b="0" dirty="0">
                          <a:solidFill>
                            <a:schemeClr val="tx2"/>
                          </a:solidFill>
                        </a:rPr>
                        <a:t>MD Feedback</a:t>
                      </a:r>
                      <a:r>
                        <a:rPr lang="en-US" sz="1400" b="0" baseline="0" dirty="0">
                          <a:solidFill>
                            <a:schemeClr val="tx2"/>
                          </a:solidFill>
                        </a:rPr>
                        <a:t> &amp; </a:t>
                      </a:r>
                      <a:r>
                        <a:rPr lang="en-US" sz="1400" b="0" dirty="0">
                          <a:solidFill>
                            <a:schemeClr val="tx2"/>
                          </a:solidFill>
                        </a:rPr>
                        <a:t>Conclusion</a:t>
                      </a:r>
                    </a:p>
                  </a:txBody>
                  <a:tcPr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r>
                        <a:rPr lang="en-US" sz="1400" b="0" dirty="0">
                          <a:solidFill>
                            <a:schemeClr val="tx2"/>
                          </a:solidFill>
                        </a:rPr>
                        <a:t>5 minutes</a:t>
                      </a:r>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640933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bwMode="auto">
          <a:xfrm>
            <a:off x="546520" y="966411"/>
            <a:ext cx="3149076" cy="245928"/>
          </a:xfrm>
          <a:prstGeom prst="roundRect">
            <a:avLst/>
          </a:prstGeom>
          <a:solidFill>
            <a:schemeClr val="bg1">
              <a:lumMod val="95000"/>
            </a:schemeClr>
          </a:solidFill>
          <a:ln w="9525" cap="flat" cmpd="sng" algn="ctr">
            <a:solidFill>
              <a:srgbClr val="595959"/>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algn="ctr" defTabSz="995363"/>
            <a:r>
              <a:rPr lang="en-US" sz="900" b="1" dirty="0">
                <a:solidFill>
                  <a:srgbClr val="000000"/>
                </a:solidFill>
                <a:latin typeface="Trebuchet MS" pitchFamily="34" charset="0"/>
                <a:cs typeface="Arial" panose="020B0604020202020204" pitchFamily="34" charset="0"/>
              </a:rPr>
              <a:t>COMPANY Holding Vision, Mission, &amp; Values </a:t>
            </a:r>
          </a:p>
        </p:txBody>
      </p:sp>
      <p:pic>
        <p:nvPicPr>
          <p:cNvPr id="2" name="Picture 1"/>
          <p:cNvPicPr>
            <a:picLocks noChangeAspect="1"/>
          </p:cNvPicPr>
          <p:nvPr/>
        </p:nvPicPr>
        <p:blipFill>
          <a:blip r:embed="rId3"/>
          <a:stretch>
            <a:fillRect/>
          </a:stretch>
        </p:blipFill>
        <p:spPr>
          <a:xfrm>
            <a:off x="4144917" y="1477712"/>
            <a:ext cx="3991385" cy="2149750"/>
          </a:xfrm>
          <a:prstGeom prst="rect">
            <a:avLst/>
          </a:prstGeom>
        </p:spPr>
      </p:pic>
      <p:pic>
        <p:nvPicPr>
          <p:cNvPr id="50" name="Picture 49"/>
          <p:cNvPicPr>
            <a:picLocks noChangeAspect="1"/>
          </p:cNvPicPr>
          <p:nvPr/>
        </p:nvPicPr>
        <p:blipFill>
          <a:blip r:embed="rId4"/>
          <a:stretch>
            <a:fillRect/>
          </a:stretch>
        </p:blipFill>
        <p:spPr>
          <a:xfrm>
            <a:off x="696993" y="1436183"/>
            <a:ext cx="2848130" cy="2191278"/>
          </a:xfrm>
          <a:prstGeom prst="rect">
            <a:avLst/>
          </a:prstGeom>
        </p:spPr>
      </p:pic>
      <p:pic>
        <p:nvPicPr>
          <p:cNvPr id="51" name="Picture 50"/>
          <p:cNvPicPr>
            <a:picLocks noChangeAspect="1"/>
          </p:cNvPicPr>
          <p:nvPr/>
        </p:nvPicPr>
        <p:blipFill>
          <a:blip r:embed="rId5"/>
          <a:stretch>
            <a:fillRect/>
          </a:stretch>
        </p:blipFill>
        <p:spPr>
          <a:xfrm>
            <a:off x="8210698" y="1477712"/>
            <a:ext cx="3573512" cy="2149750"/>
          </a:xfrm>
          <a:prstGeom prst="rect">
            <a:avLst/>
          </a:prstGeom>
        </p:spPr>
      </p:pic>
      <p:sp>
        <p:nvSpPr>
          <p:cNvPr id="52" name="Rectangle 51"/>
          <p:cNvSpPr/>
          <p:nvPr/>
        </p:nvSpPr>
        <p:spPr>
          <a:xfrm>
            <a:off x="380810" y="3701058"/>
            <a:ext cx="3438633" cy="2800767"/>
          </a:xfrm>
          <a:prstGeom prst="rect">
            <a:avLst/>
          </a:prstGeom>
        </p:spPr>
        <p:txBody>
          <a:bodyPr wrap="square">
            <a:spAutoFit/>
          </a:bodyPr>
          <a:lstStyle/>
          <a:p>
            <a:pPr algn="just"/>
            <a:r>
              <a:rPr lang="en-US" sz="2200" b="1" dirty="0">
                <a:solidFill>
                  <a:srgbClr val="0C0001"/>
                </a:solidFill>
              </a:rPr>
              <a:t>B</a:t>
            </a:r>
            <a:r>
              <a:rPr lang="en-US" sz="1100" dirty="0">
                <a:solidFill>
                  <a:srgbClr val="0C0001"/>
                </a:solidFill>
              </a:rPr>
              <a:t>efore formulating a strategic plan, managers need to agree on their company’s aspiration for future results (vision), its purpose (mission), and the internal compass that will guide its actions (values). </a:t>
            </a:r>
          </a:p>
          <a:p>
            <a:pPr algn="just"/>
            <a:endParaRPr lang="en-US" sz="1100" dirty="0">
              <a:solidFill>
                <a:srgbClr val="0C0001"/>
              </a:solidFill>
            </a:endParaRPr>
          </a:p>
          <a:p>
            <a:pPr algn="just"/>
            <a:r>
              <a:rPr lang="en-US" sz="1100" dirty="0">
                <a:solidFill>
                  <a:srgbClr val="0C0001"/>
                </a:solidFill>
              </a:rPr>
              <a:t>Vision, mission and values should provide guidance to the board of directors, business partners, customers and employees regarding the organization’s direction.  In the absence of this vital information, direction of the organization will be unclear and could contribute to a misuse of valuable resources (i.e. time and money) in pursuit of a strategy that is not aligned with the true course of the organization.</a:t>
            </a:r>
          </a:p>
        </p:txBody>
      </p:sp>
      <p:sp>
        <p:nvSpPr>
          <p:cNvPr id="53" name="Rounded Rectangle 52"/>
          <p:cNvSpPr/>
          <p:nvPr/>
        </p:nvSpPr>
        <p:spPr bwMode="auto">
          <a:xfrm>
            <a:off x="4594911" y="966411"/>
            <a:ext cx="3149076" cy="245928"/>
          </a:xfrm>
          <a:prstGeom prst="roundRect">
            <a:avLst/>
          </a:prstGeom>
          <a:solidFill>
            <a:schemeClr val="bg1">
              <a:lumMod val="95000"/>
            </a:schemeClr>
          </a:solidFill>
          <a:ln w="9525" cap="flat" cmpd="sng" algn="ctr">
            <a:solidFill>
              <a:srgbClr val="595959"/>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algn="ctr" defTabSz="995363"/>
            <a:r>
              <a:rPr lang="en-US" sz="900" b="1" dirty="0">
                <a:solidFill>
                  <a:srgbClr val="000000"/>
                </a:solidFill>
                <a:latin typeface="Trebuchet MS" pitchFamily="34" charset="0"/>
                <a:cs typeface="Arial" panose="020B0604020202020204" pitchFamily="34" charset="0"/>
              </a:rPr>
              <a:t>COMPANY Objectives &amp; Strategy Map </a:t>
            </a:r>
          </a:p>
        </p:txBody>
      </p:sp>
      <p:sp>
        <p:nvSpPr>
          <p:cNvPr id="54" name="Rounded Rectangle 53"/>
          <p:cNvSpPr/>
          <p:nvPr/>
        </p:nvSpPr>
        <p:spPr bwMode="auto">
          <a:xfrm>
            <a:off x="8468498" y="966411"/>
            <a:ext cx="3149076" cy="245928"/>
          </a:xfrm>
          <a:prstGeom prst="roundRect">
            <a:avLst/>
          </a:prstGeom>
          <a:solidFill>
            <a:schemeClr val="bg1">
              <a:lumMod val="95000"/>
            </a:schemeClr>
          </a:solidFill>
          <a:ln w="9525" cap="flat" cmpd="sng" algn="ctr">
            <a:solidFill>
              <a:srgbClr val="595959"/>
            </a:solidFill>
            <a:prstDash val="solid"/>
            <a:round/>
            <a:headEnd type="none" w="med" len="med"/>
            <a:tailEnd type="none" w="med" len="med"/>
          </a:ln>
          <a:effectLst/>
        </p:spPr>
        <p:txBody>
          <a:bodyPr vert="horz" wrap="square" lIns="54000" tIns="54000" rIns="54000" bIns="54000" numCol="1" rtlCol="0" anchor="ctr" anchorCtr="0" compatLnSpc="1">
            <a:prstTxWarp prst="textNoShape">
              <a:avLst/>
            </a:prstTxWarp>
          </a:bodyPr>
          <a:lstStyle/>
          <a:p>
            <a:pPr algn="ctr" defTabSz="995363"/>
            <a:r>
              <a:rPr lang="en-US" sz="900" b="1" dirty="0">
                <a:solidFill>
                  <a:srgbClr val="000000"/>
                </a:solidFill>
                <a:latin typeface="Trebuchet MS" pitchFamily="34" charset="0"/>
                <a:cs typeface="Arial" panose="020B0604020202020204" pitchFamily="34" charset="0"/>
              </a:rPr>
              <a:t>COMPANY Strategy &amp; Performance Framework</a:t>
            </a:r>
          </a:p>
        </p:txBody>
      </p:sp>
      <p:sp>
        <p:nvSpPr>
          <p:cNvPr id="55" name="Rectangle 54"/>
          <p:cNvSpPr/>
          <p:nvPr/>
        </p:nvSpPr>
        <p:spPr>
          <a:xfrm>
            <a:off x="4042174" y="3706523"/>
            <a:ext cx="4176285" cy="2800767"/>
          </a:xfrm>
          <a:prstGeom prst="rect">
            <a:avLst/>
          </a:prstGeom>
        </p:spPr>
        <p:txBody>
          <a:bodyPr wrap="square">
            <a:spAutoFit/>
          </a:bodyPr>
          <a:lstStyle/>
          <a:p>
            <a:pPr algn="just"/>
            <a:r>
              <a:rPr lang="en-US" sz="2200" b="1" dirty="0">
                <a:solidFill>
                  <a:srgbClr val="0C0001"/>
                </a:solidFill>
              </a:rPr>
              <a:t>T</a:t>
            </a:r>
            <a:r>
              <a:rPr lang="en-US" sz="1100" dirty="0">
                <a:solidFill>
                  <a:srgbClr val="0C0001"/>
                </a:solidFill>
              </a:rPr>
              <a:t>ranslating holding strategic plan to operation requires clarity and specifics. Defining holding common objectives keeps the record of what COMPANY's leadership team has committed the corporation to achieving its vision and mission.</a:t>
            </a:r>
          </a:p>
          <a:p>
            <a:pPr algn="just"/>
            <a:endParaRPr lang="en-US" sz="1100" dirty="0">
              <a:solidFill>
                <a:srgbClr val="0C0001"/>
              </a:solidFill>
            </a:endParaRPr>
          </a:p>
          <a:p>
            <a:pPr algn="just"/>
            <a:r>
              <a:rPr lang="en-US" sz="1100" dirty="0">
                <a:solidFill>
                  <a:srgbClr val="0C0001"/>
                </a:solidFill>
              </a:rPr>
              <a:t>Generic holding objective definitions without related and clear holding KPIs could be damaging because they reduce the ability to implement the holding strategy due to build-in vagueness. </a:t>
            </a:r>
          </a:p>
          <a:p>
            <a:pPr algn="just"/>
            <a:endParaRPr lang="en-US" sz="1100" dirty="0">
              <a:solidFill>
                <a:srgbClr val="0C0001"/>
              </a:solidFill>
            </a:endParaRPr>
          </a:p>
          <a:p>
            <a:pPr algn="just"/>
            <a:r>
              <a:rPr lang="en-US" sz="1100" dirty="0">
                <a:solidFill>
                  <a:srgbClr val="0C0001"/>
                </a:solidFill>
              </a:rPr>
              <a:t>Holding common objectives are a powerful way to make COMPANY's holding strategy actionable. They provide the organization with specific holding targets, which when combined, support achievement of the organization’s vision and mission. The following is COMPANY strategy map:</a:t>
            </a:r>
          </a:p>
        </p:txBody>
      </p:sp>
      <p:sp>
        <p:nvSpPr>
          <p:cNvPr id="56" name="Rectangle 55"/>
          <p:cNvSpPr/>
          <p:nvPr/>
        </p:nvSpPr>
        <p:spPr>
          <a:xfrm>
            <a:off x="8351536" y="3730857"/>
            <a:ext cx="3432674" cy="2800767"/>
          </a:xfrm>
          <a:prstGeom prst="rect">
            <a:avLst/>
          </a:prstGeom>
        </p:spPr>
        <p:txBody>
          <a:bodyPr wrap="square">
            <a:spAutoFit/>
          </a:bodyPr>
          <a:lstStyle/>
          <a:p>
            <a:pPr algn="just"/>
            <a:r>
              <a:rPr lang="en-US" sz="2200" b="1" dirty="0">
                <a:solidFill>
                  <a:srgbClr val="0C0001"/>
                </a:solidFill>
              </a:rPr>
              <a:t>COMPANY</a:t>
            </a:r>
            <a:r>
              <a:rPr lang="en-US" sz="1100" dirty="0">
                <a:solidFill>
                  <a:srgbClr val="0C0001"/>
                </a:solidFill>
              </a:rPr>
              <a:t>'s Strategy &amp; Performance Framework appears static. It should be noted that strategy and its execution is an iterative process and that performance KPIs and targets (at all levels) will drive behaviors, and that institutional leadership and support will dictate the level of success. In addition, this framework focuses primarily on describing the relationships between the key components necessary to manage strategic planning and performance effectively. Therefore, it is necessary to introduce a dynamic “Methodology” that will enable COMPANY to improve its strategy and performance management. </a:t>
            </a:r>
          </a:p>
          <a:p>
            <a:pPr algn="just"/>
            <a:endParaRPr lang="en-US" sz="1100" dirty="0">
              <a:solidFill>
                <a:srgbClr val="0C0001"/>
              </a:solidFill>
            </a:endParaRPr>
          </a:p>
        </p:txBody>
      </p:sp>
    </p:spTree>
    <p:extLst>
      <p:ext uri="{BB962C8B-B14F-4D97-AF65-F5344CB8AC3E}">
        <p14:creationId xmlns:p14="http://schemas.microsoft.com/office/powerpoint/2010/main" val="2552714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4E564FF2-CC7B-4D6D-B63B-B2E26012B03B}"/>
              </a:ext>
            </a:extLst>
          </p:cNvPr>
          <p:cNvGraphicFramePr>
            <a:graphicFrameLocks noChangeAspect="1"/>
          </p:cNvGraphicFramePr>
          <p:nvPr>
            <p:custDataLst>
              <p:tags r:id="rId2"/>
            </p:custDataLst>
          </p:nvPr>
        </p:nvGraphicFramePr>
        <p:xfrm>
          <a:off x="1525135" y="1135"/>
          <a:ext cx="1134" cy="1134"/>
        </p:xfrm>
        <a:graphic>
          <a:graphicData uri="http://schemas.openxmlformats.org/presentationml/2006/ole">
            <mc:AlternateContent xmlns:mc="http://schemas.openxmlformats.org/markup-compatibility/2006">
              <mc:Choice xmlns:v="urn:schemas-microsoft-com:vml" Requires="v">
                <p:oleObj spid="_x0000_s13316" name="think-cell Slide" r:id="rId5" imgW="344" imgH="344" progId="TCLayout.ActiveDocument.1">
                  <p:embed/>
                </p:oleObj>
              </mc:Choice>
              <mc:Fallback>
                <p:oleObj name="think-cell Slide" r:id="rId5" imgW="344" imgH="344" progId="TCLayout.ActiveDocument.1">
                  <p:embed/>
                  <p:pic>
                    <p:nvPicPr>
                      <p:cNvPr id="0" name=""/>
                      <p:cNvPicPr/>
                      <p:nvPr/>
                    </p:nvPicPr>
                    <p:blipFill>
                      <a:blip r:embed="rId6"/>
                      <a:stretch>
                        <a:fillRect/>
                      </a:stretch>
                    </p:blipFill>
                    <p:spPr>
                      <a:xfrm>
                        <a:off x="1525135" y="1135"/>
                        <a:ext cx="1134" cy="1134"/>
                      </a:xfrm>
                      <a:prstGeom prst="rect">
                        <a:avLst/>
                      </a:prstGeom>
                    </p:spPr>
                  </p:pic>
                </p:oleObj>
              </mc:Fallback>
            </mc:AlternateContent>
          </a:graphicData>
        </a:graphic>
      </p:graphicFrame>
      <p:sp>
        <p:nvSpPr>
          <p:cNvPr id="2" name="Text Placeholder 1"/>
          <p:cNvSpPr>
            <a:spLocks noGrp="1"/>
          </p:cNvSpPr>
          <p:nvPr>
            <p:ph type="body" sz="quarter" idx="11"/>
          </p:nvPr>
        </p:nvSpPr>
        <p:spPr>
          <a:xfrm>
            <a:off x="6541477" y="1385848"/>
            <a:ext cx="5239001" cy="1655572"/>
          </a:xfrm>
        </p:spPr>
        <p:txBody>
          <a:bodyPr/>
          <a:lstStyle/>
          <a:p>
            <a:r>
              <a:rPr lang="en-GB" sz="2800" dirty="0">
                <a:solidFill>
                  <a:srgbClr val="0C0001"/>
                </a:solidFill>
              </a:rPr>
              <a:t>COMPANY </a:t>
            </a:r>
          </a:p>
          <a:p>
            <a:r>
              <a:rPr lang="en-GB" sz="2800" dirty="0">
                <a:solidFill>
                  <a:schemeClr val="bg1">
                    <a:lumMod val="50000"/>
                  </a:schemeClr>
                </a:solidFill>
              </a:rPr>
              <a:t>Executive Summary</a:t>
            </a:r>
          </a:p>
        </p:txBody>
      </p:sp>
      <p:sp>
        <p:nvSpPr>
          <p:cNvPr id="6" name="Text Placeholder 1"/>
          <p:cNvSpPr>
            <a:spLocks noGrp="1"/>
          </p:cNvSpPr>
          <p:nvPr>
            <p:ph type="body" sz="quarter" idx="11"/>
          </p:nvPr>
        </p:nvSpPr>
        <p:spPr>
          <a:xfrm>
            <a:off x="2184402" y="1574200"/>
            <a:ext cx="6319518" cy="1655572"/>
          </a:xfrm>
        </p:spPr>
        <p:txBody>
          <a:bodyPr/>
          <a:lstStyle/>
          <a:p>
            <a:r>
              <a:rPr lang="en-GB" sz="7200" b="1" dirty="0">
                <a:solidFill>
                  <a:schemeClr val="bg1">
                    <a:lumMod val="50000"/>
                  </a:schemeClr>
                </a:solidFill>
              </a:rPr>
              <a:t>1</a:t>
            </a:r>
          </a:p>
        </p:txBody>
      </p:sp>
    </p:spTree>
    <p:extLst>
      <p:ext uri="{BB962C8B-B14F-4D97-AF65-F5344CB8AC3E}">
        <p14:creationId xmlns:p14="http://schemas.microsoft.com/office/powerpoint/2010/main" val="1533725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4245CF2C-9D02-4A11-96DF-97BD67B7344A}"/>
              </a:ext>
            </a:extLst>
          </p:cNvPr>
          <p:cNvSpPr txBox="1">
            <a:spLocks/>
          </p:cNvSpPr>
          <p:nvPr/>
        </p:nvSpPr>
        <p:spPr>
          <a:xfrm>
            <a:off x="426720" y="233225"/>
            <a:ext cx="9385495"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rgbClr val="3B6D5B"/>
                </a:solidFill>
              </a:rPr>
              <a:t>COMPANY: </a:t>
            </a:r>
            <a:r>
              <a:rPr lang="en-US" dirty="0">
                <a:solidFill>
                  <a:schemeClr val="bg1">
                    <a:lumMod val="50000"/>
                  </a:schemeClr>
                </a:solidFill>
              </a:rPr>
              <a:t>Executive Summary</a:t>
            </a:r>
          </a:p>
        </p:txBody>
      </p:sp>
      <p:graphicFrame>
        <p:nvGraphicFramePr>
          <p:cNvPr id="17" name="Table 16">
            <a:extLst>
              <a:ext uri="{FF2B5EF4-FFF2-40B4-BE49-F238E27FC236}">
                <a16:creationId xmlns:a16="http://schemas.microsoft.com/office/drawing/2014/main" id="{C3D61381-3EA4-42F6-80C3-56BFA28FE564}"/>
              </a:ext>
            </a:extLst>
          </p:cNvPr>
          <p:cNvGraphicFramePr>
            <a:graphicFrameLocks noGrp="1"/>
          </p:cNvGraphicFramePr>
          <p:nvPr>
            <p:extLst>
              <p:ext uri="{D42A27DB-BD31-4B8C-83A1-F6EECF244321}">
                <p14:modId xmlns:p14="http://schemas.microsoft.com/office/powerpoint/2010/main" val="520176461"/>
              </p:ext>
            </p:extLst>
          </p:nvPr>
        </p:nvGraphicFramePr>
        <p:xfrm>
          <a:off x="363152" y="662128"/>
          <a:ext cx="11378906" cy="5361297"/>
        </p:xfrm>
        <a:graphic>
          <a:graphicData uri="http://schemas.openxmlformats.org/drawingml/2006/table">
            <a:tbl>
              <a:tblPr firstRow="1" bandRow="1">
                <a:tableStyleId>{839DD9DD-9E6C-4910-8AC0-68ADFF6A6AFC}</a:tableStyleId>
              </a:tblPr>
              <a:tblGrid>
                <a:gridCol w="546466">
                  <a:extLst>
                    <a:ext uri="{9D8B030D-6E8A-4147-A177-3AD203B41FA5}">
                      <a16:colId xmlns:a16="http://schemas.microsoft.com/office/drawing/2014/main" val="1161173712"/>
                    </a:ext>
                  </a:extLst>
                </a:gridCol>
                <a:gridCol w="10832440">
                  <a:extLst>
                    <a:ext uri="{9D8B030D-6E8A-4147-A177-3AD203B41FA5}">
                      <a16:colId xmlns:a16="http://schemas.microsoft.com/office/drawing/2014/main" val="189658544"/>
                    </a:ext>
                  </a:extLst>
                </a:gridCol>
              </a:tblGrid>
              <a:tr h="370923">
                <a:tc>
                  <a:txBody>
                    <a:bodyPr/>
                    <a:lstStyle/>
                    <a:p>
                      <a:pPr algn="ctr"/>
                      <a:r>
                        <a:rPr lang="de-DE" sz="2000" b="1" dirty="0">
                          <a:solidFill>
                            <a:schemeClr val="bg1">
                              <a:lumMod val="50000"/>
                            </a:schemeClr>
                          </a:solidFill>
                          <a:latin typeface="Arial" panose="020B0604020202020204" pitchFamily="34" charset="0"/>
                          <a:cs typeface="Arial" panose="020B0604020202020204" pitchFamily="34" charset="0"/>
                        </a:rPr>
                        <a:t>1</a:t>
                      </a:r>
                      <a:endParaRPr lang="en-US" sz="2000" b="1" dirty="0">
                        <a:solidFill>
                          <a:schemeClr val="bg1">
                            <a:lumMod val="50000"/>
                          </a:schemeClr>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400" b="0" kern="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1792439755"/>
                  </a:ext>
                </a:extLst>
              </a:tr>
              <a:tr h="370923">
                <a:tc>
                  <a:txBody>
                    <a:bodyPr/>
                    <a:lstStyle/>
                    <a:p>
                      <a:pPr algn="ctr"/>
                      <a:r>
                        <a:rPr lang="de-DE" sz="2000" b="1" dirty="0">
                          <a:solidFill>
                            <a:schemeClr val="bg1">
                              <a:lumMod val="50000"/>
                            </a:schemeClr>
                          </a:solidFill>
                          <a:latin typeface="Arial" panose="020B0604020202020204" pitchFamily="34" charset="0"/>
                          <a:cs typeface="Arial" panose="020B0604020202020204" pitchFamily="34" charset="0"/>
                        </a:rPr>
                        <a:t>2</a:t>
                      </a:r>
                      <a:endParaRPr lang="en-US" sz="2000" b="1" dirty="0">
                        <a:solidFill>
                          <a:schemeClr val="bg1">
                            <a:lumMod val="50000"/>
                          </a:schemeClr>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400" b="0" kern="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2672155787"/>
                  </a:ext>
                </a:extLst>
              </a:tr>
              <a:tr h="370923">
                <a:tc>
                  <a:txBody>
                    <a:bodyPr/>
                    <a:lstStyle/>
                    <a:p>
                      <a:pPr algn="ctr"/>
                      <a:r>
                        <a:rPr lang="de-DE" sz="2000" b="1" dirty="0">
                          <a:solidFill>
                            <a:schemeClr val="bg1">
                              <a:lumMod val="50000"/>
                            </a:schemeClr>
                          </a:solidFill>
                          <a:latin typeface="Arial" panose="020B0604020202020204" pitchFamily="34" charset="0"/>
                          <a:cs typeface="Arial" panose="020B0604020202020204" pitchFamily="34" charset="0"/>
                        </a:rPr>
                        <a:t>3</a:t>
                      </a:r>
                      <a:endParaRPr lang="en-US" sz="2000" b="1" dirty="0">
                        <a:solidFill>
                          <a:schemeClr val="bg1">
                            <a:lumMod val="50000"/>
                          </a:schemeClr>
                        </a:solidFill>
                        <a:latin typeface="Arial" panose="020B0604020202020204" pitchFamily="34" charset="0"/>
                        <a:cs typeface="Arial" panose="020B0604020202020204" pitchFamily="34" charset="0"/>
                      </a:endParaRPr>
                    </a:p>
                  </a:txBody>
                  <a:tcPr marT="0" marB="0" anchor="ctr"/>
                </a:tc>
                <a:tc>
                  <a:txBody>
                    <a:bodyPr/>
                    <a:lstStyle/>
                    <a:p>
                      <a:endParaRPr lang="en-US" sz="14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2713960555"/>
                  </a:ext>
                </a:extLst>
              </a:tr>
              <a:tr h="370923">
                <a:tc>
                  <a:txBody>
                    <a:bodyPr/>
                    <a:lstStyle/>
                    <a:p>
                      <a:pPr algn="ctr"/>
                      <a:r>
                        <a:rPr lang="de-DE" sz="2000" b="1" dirty="0">
                          <a:solidFill>
                            <a:schemeClr val="bg1">
                              <a:lumMod val="50000"/>
                            </a:schemeClr>
                          </a:solidFill>
                          <a:latin typeface="Arial" panose="020B0604020202020204" pitchFamily="34" charset="0"/>
                          <a:cs typeface="Arial" panose="020B0604020202020204" pitchFamily="34" charset="0"/>
                        </a:rPr>
                        <a:t>4</a:t>
                      </a:r>
                      <a:endParaRPr lang="en-US" sz="2000" b="1" dirty="0">
                        <a:solidFill>
                          <a:schemeClr val="bg1">
                            <a:lumMod val="50000"/>
                          </a:schemeClr>
                        </a:solidFill>
                        <a:latin typeface="Arial" panose="020B0604020202020204" pitchFamily="34" charset="0"/>
                        <a:cs typeface="Arial" panose="020B0604020202020204" pitchFamily="34" charset="0"/>
                      </a:endParaRPr>
                    </a:p>
                  </a:txBody>
                  <a:tcPr marT="0" marB="0" anchor="ctr"/>
                </a:tc>
                <a:tc>
                  <a:txBody>
                    <a:bodyPr/>
                    <a:lstStyle/>
                    <a:p>
                      <a:endParaRPr lang="en-US" sz="1400" b="0" kern="0" baseline="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1299975430"/>
                  </a:ext>
                </a:extLst>
              </a:tr>
              <a:tr h="370923">
                <a:tc>
                  <a:txBody>
                    <a:bodyPr/>
                    <a:lstStyle/>
                    <a:p>
                      <a:pPr marL="0" marR="0" lvl="0" indent="0" algn="ctr" defTabSz="870853" rtl="0" eaLnBrk="1" fontAlgn="auto" latinLnBrk="0" hangingPunct="1">
                        <a:lnSpc>
                          <a:spcPct val="100000"/>
                        </a:lnSpc>
                        <a:spcBef>
                          <a:spcPts val="0"/>
                        </a:spcBef>
                        <a:spcAft>
                          <a:spcPts val="0"/>
                        </a:spcAft>
                        <a:buClrTx/>
                        <a:buSzTx/>
                        <a:buFontTx/>
                        <a:buNone/>
                        <a:tabLst/>
                        <a:defRPr/>
                      </a:pPr>
                      <a:r>
                        <a:rPr lang="de-DE" sz="2000" b="1" dirty="0">
                          <a:solidFill>
                            <a:schemeClr val="bg1">
                              <a:lumMod val="50000"/>
                            </a:schemeClr>
                          </a:solidFill>
                          <a:latin typeface="Arial" panose="020B0604020202020204" pitchFamily="34" charset="0"/>
                          <a:cs typeface="Arial" panose="020B0604020202020204" pitchFamily="34" charset="0"/>
                        </a:rPr>
                        <a:t>5</a:t>
                      </a:r>
                      <a:endParaRPr lang="en-US" sz="2000" b="1" dirty="0">
                        <a:solidFill>
                          <a:schemeClr val="bg1">
                            <a:lumMod val="50000"/>
                          </a:schemeClr>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400" b="0" kern="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3227319129"/>
                  </a:ext>
                </a:extLst>
              </a:tr>
              <a:tr h="370923">
                <a:tc>
                  <a:txBody>
                    <a:bodyPr/>
                    <a:lstStyle/>
                    <a:p>
                      <a:pPr algn="ctr"/>
                      <a:r>
                        <a:rPr lang="de-DE" sz="2000" b="1" dirty="0">
                          <a:solidFill>
                            <a:schemeClr val="bg1">
                              <a:lumMod val="50000"/>
                            </a:schemeClr>
                          </a:solidFill>
                          <a:latin typeface="Arial" panose="020B0604020202020204" pitchFamily="34" charset="0"/>
                          <a:cs typeface="Arial" panose="020B0604020202020204" pitchFamily="34" charset="0"/>
                        </a:rPr>
                        <a:t>6</a:t>
                      </a:r>
                      <a:endParaRPr lang="en-US" sz="2000" b="1" dirty="0">
                        <a:solidFill>
                          <a:schemeClr val="bg1">
                            <a:lumMod val="50000"/>
                          </a:schemeClr>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400" b="0" kern="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3322809332"/>
                  </a:ext>
                </a:extLst>
              </a:tr>
              <a:tr h="432745">
                <a:tc>
                  <a:txBody>
                    <a:bodyPr/>
                    <a:lstStyle/>
                    <a:p>
                      <a:pPr algn="ctr"/>
                      <a:r>
                        <a:rPr lang="en-GB" sz="2000" b="1" dirty="0">
                          <a:solidFill>
                            <a:schemeClr val="bg1">
                              <a:lumMod val="50000"/>
                            </a:schemeClr>
                          </a:solidFill>
                          <a:latin typeface="Arial" panose="020B0604020202020204" pitchFamily="34" charset="0"/>
                          <a:cs typeface="Arial" panose="020B0604020202020204" pitchFamily="34" charset="0"/>
                        </a:rPr>
                        <a:t>7</a:t>
                      </a: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400" b="0" kern="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3800891085"/>
                  </a:ext>
                </a:extLst>
              </a:tr>
              <a:tr h="415654">
                <a:tc>
                  <a:txBody>
                    <a:bodyPr/>
                    <a:lstStyle/>
                    <a:p>
                      <a:pPr algn="ctr"/>
                      <a:r>
                        <a:rPr lang="de-DE" sz="2000" b="1" dirty="0">
                          <a:solidFill>
                            <a:schemeClr val="bg1">
                              <a:lumMod val="50000"/>
                            </a:schemeClr>
                          </a:solidFill>
                        </a:rPr>
                        <a:t>8</a:t>
                      </a:r>
                      <a:endParaRPr lang="en-US" sz="2000" b="1" dirty="0">
                        <a:solidFill>
                          <a:schemeClr val="bg1">
                            <a:lumMod val="50000"/>
                          </a:schemeClr>
                        </a:solidFill>
                      </a:endParaRPr>
                    </a:p>
                  </a:txBody>
                  <a:tcPr marT="0" marB="0" anchor="ctr"/>
                </a:tc>
                <a:tc>
                  <a:txBody>
                    <a:bodyPr/>
                    <a:lstStyle/>
                    <a:p>
                      <a:pPr marL="0" marR="0" lvl="0" indent="0" algn="l" defTabSz="870853" rtl="0" eaLnBrk="1" fontAlgn="auto" latinLnBrk="0" hangingPunct="1">
                        <a:lnSpc>
                          <a:spcPct val="100000"/>
                        </a:lnSpc>
                        <a:spcBef>
                          <a:spcPts val="0"/>
                        </a:spcBef>
                        <a:spcAft>
                          <a:spcPts val="0"/>
                        </a:spcAft>
                        <a:buClrTx/>
                        <a:buSzTx/>
                        <a:buFontTx/>
                        <a:buNone/>
                        <a:tabLst/>
                        <a:defRPr/>
                      </a:pPr>
                      <a:endParaRPr lang="en-US" sz="1400" b="0" kern="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1774769404"/>
                  </a:ext>
                </a:extLst>
              </a:tr>
              <a:tr h="370923">
                <a:tc>
                  <a:txBody>
                    <a:bodyPr/>
                    <a:lstStyle/>
                    <a:p>
                      <a:pPr algn="ctr"/>
                      <a:r>
                        <a:rPr lang="de-DE" sz="2000" b="1" dirty="0">
                          <a:solidFill>
                            <a:schemeClr val="bg1">
                              <a:lumMod val="50000"/>
                            </a:schemeClr>
                          </a:solidFill>
                          <a:latin typeface="Arial" panose="020B0604020202020204" pitchFamily="34" charset="0"/>
                          <a:cs typeface="Arial" panose="020B0604020202020204" pitchFamily="34" charset="0"/>
                        </a:rPr>
                        <a:t>9</a:t>
                      </a:r>
                      <a:endParaRPr lang="en-US" sz="2000" b="1" dirty="0">
                        <a:solidFill>
                          <a:schemeClr val="bg1">
                            <a:lumMod val="50000"/>
                          </a:schemeClr>
                        </a:solidFill>
                        <a:latin typeface="Arial" panose="020B0604020202020204" pitchFamily="34" charset="0"/>
                        <a:cs typeface="Arial" panose="020B0604020202020204" pitchFamily="34" charset="0"/>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GB" sz="1400" b="0" kern="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678454175"/>
                  </a:ext>
                </a:extLst>
              </a:tr>
              <a:tr h="370923">
                <a:tc>
                  <a:txBody>
                    <a:bodyPr/>
                    <a:lstStyle/>
                    <a:p>
                      <a:pPr algn="ctr"/>
                      <a:r>
                        <a:rPr lang="de-DE" sz="2000" b="1" dirty="0">
                          <a:solidFill>
                            <a:schemeClr val="bg1">
                              <a:lumMod val="50000"/>
                            </a:schemeClr>
                          </a:solidFill>
                        </a:rPr>
                        <a:t>10</a:t>
                      </a:r>
                      <a:endParaRPr lang="en-US" sz="2000" b="1" dirty="0">
                        <a:solidFill>
                          <a:schemeClr val="bg1">
                            <a:lumMod val="50000"/>
                          </a:schemeClr>
                        </a:solidFill>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400" b="0" kern="0" dirty="0">
                        <a:solidFill>
                          <a:schemeClr val="tx2"/>
                        </a:solidFill>
                        <a:latin typeface="+mn-lt"/>
                        <a:ea typeface="+mn-ea"/>
                        <a:cs typeface="Arial" panose="020B0604020202020204" pitchFamily="34" charset="0"/>
                      </a:endParaRPr>
                    </a:p>
                  </a:txBody>
                  <a:tcPr marT="0" marB="0" anchor="ctr"/>
                </a:tc>
                <a:extLst>
                  <a:ext uri="{0D108BD9-81ED-4DB2-BD59-A6C34878D82A}">
                    <a16:rowId xmlns:a16="http://schemas.microsoft.com/office/drawing/2014/main" val="655413115"/>
                  </a:ext>
                </a:extLst>
              </a:tr>
              <a:tr h="370923">
                <a:tc>
                  <a:txBody>
                    <a:bodyPr/>
                    <a:lstStyle/>
                    <a:p>
                      <a:pPr algn="ctr"/>
                      <a:r>
                        <a:rPr lang="de-DE" sz="2000" b="1" dirty="0">
                          <a:solidFill>
                            <a:schemeClr val="bg1">
                              <a:lumMod val="50000"/>
                            </a:schemeClr>
                          </a:solidFill>
                        </a:rPr>
                        <a:t>11</a:t>
                      </a:r>
                      <a:endParaRPr lang="en-US" sz="2000" b="1" dirty="0">
                        <a:solidFill>
                          <a:schemeClr val="bg1">
                            <a:lumMod val="50000"/>
                          </a:schemeClr>
                        </a:solidFill>
                      </a:endParaRP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GB" sz="1400" b="0" dirty="0">
                        <a:solidFill>
                          <a:schemeClr val="tx2"/>
                        </a:solidFill>
                        <a:latin typeface="+mn-lt"/>
                        <a:cs typeface="Arial" panose="020B0604020202020204" pitchFamily="34" charset="0"/>
                      </a:endParaRPr>
                    </a:p>
                  </a:txBody>
                  <a:tcPr marT="0" marB="0" anchor="ctr"/>
                </a:tc>
                <a:extLst>
                  <a:ext uri="{0D108BD9-81ED-4DB2-BD59-A6C34878D82A}">
                    <a16:rowId xmlns:a16="http://schemas.microsoft.com/office/drawing/2014/main" val="4153623739"/>
                  </a:ext>
                </a:extLst>
              </a:tr>
              <a:tr h="432745">
                <a:tc>
                  <a:txBody>
                    <a:bodyPr/>
                    <a:lstStyle/>
                    <a:p>
                      <a:pPr algn="ctr"/>
                      <a:r>
                        <a:rPr lang="de-DE" sz="2000" b="1" dirty="0">
                          <a:solidFill>
                            <a:schemeClr val="bg1">
                              <a:lumMod val="50000"/>
                            </a:schemeClr>
                          </a:solidFill>
                        </a:rPr>
                        <a:t>12</a:t>
                      </a:r>
                    </a:p>
                  </a:txBody>
                  <a:tcPr marT="0" marB="0" anchor="ctr"/>
                </a:tc>
                <a:tc>
                  <a:txBody>
                    <a:bodyPr/>
                    <a:lstStyle/>
                    <a:p>
                      <a:endParaRPr lang="en-GB" sz="1400" b="0" dirty="0">
                        <a:solidFill>
                          <a:srgbClr val="0C0001"/>
                        </a:solidFill>
                        <a:latin typeface="+mn-lt"/>
                        <a:cs typeface="Arial" panose="020B0604020202020204" pitchFamily="34" charset="0"/>
                      </a:endParaRPr>
                    </a:p>
                  </a:txBody>
                  <a:tcPr marT="0" marB="0" anchor="ctr"/>
                </a:tc>
                <a:extLst>
                  <a:ext uri="{0D108BD9-81ED-4DB2-BD59-A6C34878D82A}">
                    <a16:rowId xmlns:a16="http://schemas.microsoft.com/office/drawing/2014/main" val="2126103572"/>
                  </a:ext>
                </a:extLst>
              </a:tr>
              <a:tr h="370923">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de-DE" sz="2000" b="1" dirty="0">
                          <a:solidFill>
                            <a:schemeClr val="bg1">
                              <a:lumMod val="50000"/>
                            </a:schemeClr>
                          </a:solidFill>
                        </a:rPr>
                        <a:t>13</a:t>
                      </a:r>
                    </a:p>
                  </a:txBody>
                  <a:tcPr marT="0" marB="0" anchor="ctr"/>
                </a:tc>
                <a:tc>
                  <a:txBody>
                    <a:bodyPr/>
                    <a:lstStyle/>
                    <a:p>
                      <a:endParaRPr lang="en-US" sz="1400" b="0" baseline="0" dirty="0">
                        <a:solidFill>
                          <a:schemeClr val="tx2"/>
                        </a:solidFill>
                        <a:latin typeface="+mn-lt"/>
                      </a:endParaRPr>
                    </a:p>
                  </a:txBody>
                  <a:tcPr marT="0" marB="0" anchor="ctr"/>
                </a:tc>
                <a:extLst>
                  <a:ext uri="{0D108BD9-81ED-4DB2-BD59-A6C34878D82A}">
                    <a16:rowId xmlns:a16="http://schemas.microsoft.com/office/drawing/2014/main" val="10012"/>
                  </a:ext>
                </a:extLst>
              </a:tr>
              <a:tr h="370923">
                <a:tc>
                  <a:txBody>
                    <a:bodyPr/>
                    <a:lstStyle/>
                    <a:p>
                      <a:pPr marL="0" marR="0" indent="0" algn="ctr" defTabSz="870853" rtl="0" eaLnBrk="1" fontAlgn="auto" latinLnBrk="0" hangingPunct="1">
                        <a:lnSpc>
                          <a:spcPct val="100000"/>
                        </a:lnSpc>
                        <a:spcBef>
                          <a:spcPts val="0"/>
                        </a:spcBef>
                        <a:spcAft>
                          <a:spcPts val="0"/>
                        </a:spcAft>
                        <a:buClrTx/>
                        <a:buSzTx/>
                        <a:buFontTx/>
                        <a:buNone/>
                        <a:tabLst/>
                        <a:defRPr/>
                      </a:pPr>
                      <a:r>
                        <a:rPr lang="de-DE" sz="2000" b="1" dirty="0">
                          <a:solidFill>
                            <a:schemeClr val="bg1">
                              <a:lumMod val="50000"/>
                            </a:schemeClr>
                          </a:solidFill>
                        </a:rPr>
                        <a:t>14</a:t>
                      </a:r>
                    </a:p>
                  </a:txBody>
                  <a:tcPr marT="0" marB="0" anchor="ctr"/>
                </a:tc>
                <a:tc>
                  <a:txBody>
                    <a:bodyPr/>
                    <a:lstStyle/>
                    <a:p>
                      <a:pPr marL="0" marR="0" indent="0" algn="l" defTabSz="870853" rtl="0" eaLnBrk="1" fontAlgn="auto" latinLnBrk="0" hangingPunct="1">
                        <a:lnSpc>
                          <a:spcPct val="100000"/>
                        </a:lnSpc>
                        <a:spcBef>
                          <a:spcPts val="0"/>
                        </a:spcBef>
                        <a:spcAft>
                          <a:spcPts val="0"/>
                        </a:spcAft>
                        <a:buClrTx/>
                        <a:buSzTx/>
                        <a:buFontTx/>
                        <a:buNone/>
                        <a:tabLst/>
                        <a:defRPr/>
                      </a:pPr>
                      <a:endParaRPr lang="en-US" sz="1400" b="0" dirty="0">
                        <a:solidFill>
                          <a:schemeClr val="tx2"/>
                        </a:solidFill>
                        <a:latin typeface="+mn-lt"/>
                        <a:cs typeface="Arial" panose="020B0604020202020204" pitchFamily="34" charset="0"/>
                      </a:endParaRPr>
                    </a:p>
                  </a:txBody>
                  <a:tcPr marT="0" marB="0" anchor="ct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49414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63152" y="776938"/>
            <a:ext cx="11453710" cy="304800"/>
          </a:xfrm>
          <a:prstGeom prst="rect">
            <a:avLst/>
          </a:prstGeom>
          <a:solidFill>
            <a:srgbClr val="0C0001"/>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spcBef>
                <a:spcPct val="50000"/>
              </a:spcBef>
            </a:pPr>
            <a:r>
              <a:rPr lang="en-US" b="1" dirty="0">
                <a:solidFill>
                  <a:schemeClr val="bg1"/>
                </a:solidFill>
                <a:latin typeface="Candara" panose="020E0502030303020204" pitchFamily="34" charset="0"/>
              </a:rPr>
              <a:t> Overall Performance Summary</a:t>
            </a:r>
          </a:p>
        </p:txBody>
      </p:sp>
      <p:sp>
        <p:nvSpPr>
          <p:cNvPr id="40" name="Rectangle 39"/>
          <p:cNvSpPr>
            <a:spLocks noChangeArrowheads="1"/>
          </p:cNvSpPr>
          <p:nvPr/>
        </p:nvSpPr>
        <p:spPr bwMode="gray">
          <a:xfrm>
            <a:off x="6218591" y="3515434"/>
            <a:ext cx="5580687" cy="2508851"/>
          </a:xfrm>
          <a:prstGeom prst="rect">
            <a:avLst/>
          </a:prstGeom>
          <a:solidFill>
            <a:schemeClr val="bg1"/>
          </a:solidFill>
          <a:ln w="12700">
            <a:solidFill>
              <a:schemeClr val="bg1">
                <a:lumMod val="85000"/>
              </a:schemeClr>
            </a:solidFill>
            <a:miter lim="800000"/>
            <a:headEnd/>
            <a:tailEnd/>
          </a:ln>
        </p:spPr>
        <p:txBody>
          <a:bodyPr tIns="137160" anchor="t"/>
          <a:lstStyle/>
          <a:p>
            <a:pPr algn="just">
              <a:lnSpc>
                <a:spcPct val="120000"/>
              </a:lnSpc>
            </a:pPr>
            <a:endParaRPr lang="en-US" sz="900" dirty="0">
              <a:solidFill>
                <a:srgbClr val="0C0001"/>
              </a:solidFill>
              <a:latin typeface="Trebuchet MS" panose="020B0603020202020204" pitchFamily="34" charset="0"/>
            </a:endParaRPr>
          </a:p>
        </p:txBody>
      </p:sp>
      <p:sp>
        <p:nvSpPr>
          <p:cNvPr id="41" name="Text Box 38"/>
          <p:cNvSpPr txBox="1">
            <a:spLocks noChangeArrowheads="1"/>
          </p:cNvSpPr>
          <p:nvPr/>
        </p:nvSpPr>
        <p:spPr bwMode="gray">
          <a:xfrm>
            <a:off x="6485687" y="3417272"/>
            <a:ext cx="2479938"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B6D5B"/>
                </a:solidFill>
                <a:latin typeface="Candara" panose="020E0502030303020204" pitchFamily="34" charset="0"/>
              </a:rPr>
              <a:t>All Due Initiatives Status Summary</a:t>
            </a:r>
          </a:p>
        </p:txBody>
      </p:sp>
      <p:sp>
        <p:nvSpPr>
          <p:cNvPr id="47" name="Rectangle 46"/>
          <p:cNvSpPr>
            <a:spLocks noChangeArrowheads="1"/>
          </p:cNvSpPr>
          <p:nvPr/>
        </p:nvSpPr>
        <p:spPr bwMode="gray">
          <a:xfrm>
            <a:off x="6218591" y="1230882"/>
            <a:ext cx="5580687" cy="2105496"/>
          </a:xfrm>
          <a:prstGeom prst="rect">
            <a:avLst/>
          </a:prstGeom>
          <a:solidFill>
            <a:schemeClr val="bg1"/>
          </a:solidFill>
          <a:ln w="12700">
            <a:solidFill>
              <a:schemeClr val="bg1">
                <a:lumMod val="85000"/>
              </a:schemeClr>
            </a:solidFill>
            <a:miter lim="800000"/>
            <a:headEnd/>
            <a:tailEnd/>
          </a:ln>
        </p:spPr>
        <p:txBody>
          <a:bodyPr tIns="137160" anchor="t"/>
          <a:lstStyle/>
          <a:p>
            <a:pPr algn="just">
              <a:spcAft>
                <a:spcPts val="300"/>
              </a:spcAft>
            </a:pPr>
            <a:r>
              <a:rPr lang="en-US" sz="900" dirty="0">
                <a:solidFill>
                  <a:srgbClr val="0C0001"/>
                </a:solidFill>
                <a:latin typeface="Trebuchet MS" panose="020B0603020202020204" pitchFamily="34" charset="0"/>
              </a:rPr>
              <a:t>	</a:t>
            </a:r>
          </a:p>
        </p:txBody>
      </p:sp>
      <p:sp>
        <p:nvSpPr>
          <p:cNvPr id="48" name="Text Box 38"/>
          <p:cNvSpPr txBox="1">
            <a:spLocks noChangeArrowheads="1"/>
          </p:cNvSpPr>
          <p:nvPr/>
        </p:nvSpPr>
        <p:spPr bwMode="gray">
          <a:xfrm>
            <a:off x="6416734" y="1131268"/>
            <a:ext cx="1935960"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B6D5B"/>
                </a:solidFill>
                <a:latin typeface="Candara" panose="020E0502030303020204" pitchFamily="34" charset="0"/>
              </a:rPr>
              <a:t>All Programs Progress (%)</a:t>
            </a:r>
          </a:p>
        </p:txBody>
      </p:sp>
      <p:sp>
        <p:nvSpPr>
          <p:cNvPr id="28" name="Title 1">
            <a:extLst>
              <a:ext uri="{FF2B5EF4-FFF2-40B4-BE49-F238E27FC236}">
                <a16:creationId xmlns:a16="http://schemas.microsoft.com/office/drawing/2014/main" id="{4245CF2C-9D02-4A11-96DF-97BD67B7344A}"/>
              </a:ext>
            </a:extLst>
          </p:cNvPr>
          <p:cNvSpPr txBox="1">
            <a:spLocks/>
          </p:cNvSpPr>
          <p:nvPr/>
        </p:nvSpPr>
        <p:spPr>
          <a:xfrm>
            <a:off x="363151" y="233225"/>
            <a:ext cx="8455697"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dirty="0">
                <a:solidFill>
                  <a:srgbClr val="3B6D5B"/>
                </a:solidFill>
              </a:rPr>
              <a:t>COMPANY: </a:t>
            </a:r>
            <a:r>
              <a:rPr lang="en-US" dirty="0">
                <a:solidFill>
                  <a:schemeClr val="bg1">
                    <a:lumMod val="50000"/>
                  </a:schemeClr>
                </a:solidFill>
              </a:rPr>
              <a:t>Executive Summary</a:t>
            </a:r>
          </a:p>
        </p:txBody>
      </p:sp>
      <p:graphicFrame>
        <p:nvGraphicFramePr>
          <p:cNvPr id="7" name="Chart 6"/>
          <p:cNvGraphicFramePr/>
          <p:nvPr>
            <p:extLst>
              <p:ext uri="{D42A27DB-BD31-4B8C-83A1-F6EECF244321}">
                <p14:modId xmlns:p14="http://schemas.microsoft.com/office/powerpoint/2010/main" val="945786119"/>
              </p:ext>
            </p:extLst>
          </p:nvPr>
        </p:nvGraphicFramePr>
        <p:xfrm>
          <a:off x="6304085" y="3666393"/>
          <a:ext cx="5284178" cy="2268416"/>
        </p:xfrm>
        <a:graphic>
          <a:graphicData uri="http://schemas.openxmlformats.org/drawingml/2006/chart">
            <c:chart xmlns:c="http://schemas.openxmlformats.org/drawingml/2006/chart" xmlns:r="http://schemas.openxmlformats.org/officeDocument/2006/relationships" r:id="rId2"/>
          </a:graphicData>
        </a:graphic>
      </p:graphicFrame>
      <p:sp>
        <p:nvSpPr>
          <p:cNvPr id="66" name="Rectangle 65"/>
          <p:cNvSpPr>
            <a:spLocks noChangeArrowheads="1"/>
          </p:cNvSpPr>
          <p:nvPr/>
        </p:nvSpPr>
        <p:spPr bwMode="gray">
          <a:xfrm>
            <a:off x="363151" y="3515434"/>
            <a:ext cx="5659580" cy="2508851"/>
          </a:xfrm>
          <a:prstGeom prst="rect">
            <a:avLst/>
          </a:prstGeom>
          <a:solidFill>
            <a:schemeClr val="bg1"/>
          </a:solidFill>
          <a:ln w="12700">
            <a:solidFill>
              <a:schemeClr val="bg1">
                <a:lumMod val="85000"/>
              </a:schemeClr>
            </a:solidFill>
            <a:miter lim="800000"/>
            <a:headEnd/>
            <a:tailEnd/>
          </a:ln>
        </p:spPr>
        <p:txBody>
          <a:bodyPr tIns="137160" anchor="t"/>
          <a:lstStyle/>
          <a:p>
            <a:pPr algn="just">
              <a:lnSpc>
                <a:spcPct val="120000"/>
              </a:lnSpc>
            </a:pPr>
            <a:endParaRPr lang="en-US" sz="900" dirty="0">
              <a:solidFill>
                <a:srgbClr val="0C0001"/>
              </a:solidFill>
              <a:latin typeface="Trebuchet MS" panose="020B0603020202020204" pitchFamily="34" charset="0"/>
            </a:endParaRPr>
          </a:p>
        </p:txBody>
      </p:sp>
      <p:sp>
        <p:nvSpPr>
          <p:cNvPr id="70" name="Text Box 38"/>
          <p:cNvSpPr txBox="1">
            <a:spLocks noChangeArrowheads="1"/>
          </p:cNvSpPr>
          <p:nvPr/>
        </p:nvSpPr>
        <p:spPr bwMode="gray">
          <a:xfrm>
            <a:off x="630247" y="3417272"/>
            <a:ext cx="2253868"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B6D5B"/>
                </a:solidFill>
                <a:latin typeface="Candara" panose="020E0502030303020204" pitchFamily="34" charset="0"/>
              </a:rPr>
              <a:t>All Due KPIs Status Summary</a:t>
            </a:r>
          </a:p>
        </p:txBody>
      </p:sp>
      <p:graphicFrame>
        <p:nvGraphicFramePr>
          <p:cNvPr id="81" name="Chart 80"/>
          <p:cNvGraphicFramePr/>
          <p:nvPr>
            <p:extLst>
              <p:ext uri="{D42A27DB-BD31-4B8C-83A1-F6EECF244321}">
                <p14:modId xmlns:p14="http://schemas.microsoft.com/office/powerpoint/2010/main" val="4238398141"/>
              </p:ext>
            </p:extLst>
          </p:nvPr>
        </p:nvGraphicFramePr>
        <p:xfrm>
          <a:off x="364538" y="3666393"/>
          <a:ext cx="5461512" cy="2268416"/>
        </p:xfrm>
        <a:graphic>
          <a:graphicData uri="http://schemas.openxmlformats.org/drawingml/2006/chart">
            <c:chart xmlns:c="http://schemas.openxmlformats.org/drawingml/2006/chart" xmlns:r="http://schemas.openxmlformats.org/officeDocument/2006/relationships" r:id="rId3"/>
          </a:graphicData>
        </a:graphic>
      </p:graphicFrame>
      <p:sp>
        <p:nvSpPr>
          <p:cNvPr id="82" name="Text Box 85"/>
          <p:cNvSpPr txBox="1">
            <a:spLocks noChangeArrowheads="1"/>
          </p:cNvSpPr>
          <p:nvPr/>
        </p:nvSpPr>
        <p:spPr bwMode="auto">
          <a:xfrm>
            <a:off x="2954217" y="6286429"/>
            <a:ext cx="3079737"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KPI Legend:</a:t>
            </a:r>
          </a:p>
        </p:txBody>
      </p:sp>
      <p:sp>
        <p:nvSpPr>
          <p:cNvPr id="85" name="Rectangle 84"/>
          <p:cNvSpPr/>
          <p:nvPr/>
        </p:nvSpPr>
        <p:spPr>
          <a:xfrm>
            <a:off x="3675504" y="6323014"/>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 &gt;= 100%</a:t>
            </a:r>
            <a:endParaRPr lang="en-US" sz="600" dirty="0">
              <a:solidFill>
                <a:srgbClr val="0C0001"/>
              </a:solidFill>
            </a:endParaRPr>
          </a:p>
        </p:txBody>
      </p:sp>
      <p:sp>
        <p:nvSpPr>
          <p:cNvPr id="86" name="Rectangle 85"/>
          <p:cNvSpPr/>
          <p:nvPr/>
        </p:nvSpPr>
        <p:spPr>
          <a:xfrm>
            <a:off x="4285268" y="6323013"/>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80~99%</a:t>
            </a:r>
            <a:endParaRPr lang="en-US" sz="600" dirty="0">
              <a:solidFill>
                <a:srgbClr val="0C0001"/>
              </a:solidFill>
            </a:endParaRPr>
          </a:p>
        </p:txBody>
      </p:sp>
      <p:sp>
        <p:nvSpPr>
          <p:cNvPr id="87" name="Rectangle 86"/>
          <p:cNvSpPr/>
          <p:nvPr/>
        </p:nvSpPr>
        <p:spPr>
          <a:xfrm>
            <a:off x="4895032" y="6323014"/>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&lt; 80%  </a:t>
            </a:r>
            <a:endParaRPr lang="en-US" sz="600" dirty="0"/>
          </a:p>
        </p:txBody>
      </p:sp>
      <p:sp>
        <p:nvSpPr>
          <p:cNvPr id="89" name="Rectangle 88"/>
          <p:cNvSpPr/>
          <p:nvPr/>
        </p:nvSpPr>
        <p:spPr>
          <a:xfrm>
            <a:off x="5499096" y="6323013"/>
            <a:ext cx="457200" cy="182880"/>
          </a:xfrm>
          <a:prstGeom prst="rect">
            <a:avLst/>
          </a:prstGeom>
          <a:solidFill>
            <a:srgbClr val="0C0001"/>
          </a:solidFill>
        </p:spPr>
        <p:txBody>
          <a:bodyPr wrap="none" lIns="0" rIns="0">
            <a:noAutofit/>
          </a:bodyPr>
          <a:lstStyle/>
          <a:p>
            <a:pPr algn="ctr"/>
            <a:r>
              <a:rPr lang="en-US" sz="600" dirty="0">
                <a:solidFill>
                  <a:srgbClr val="FFFFFF"/>
                </a:solidFill>
                <a:latin typeface="Arial" panose="020B0604020202020204" pitchFamily="34" charset="0"/>
              </a:rPr>
              <a:t>Missing</a:t>
            </a:r>
            <a:endParaRPr lang="en-US" sz="600" dirty="0"/>
          </a:p>
        </p:txBody>
      </p:sp>
      <p:sp>
        <p:nvSpPr>
          <p:cNvPr id="91" name="Text Box 38"/>
          <p:cNvSpPr txBox="1">
            <a:spLocks noChangeArrowheads="1"/>
          </p:cNvSpPr>
          <p:nvPr/>
        </p:nvSpPr>
        <p:spPr bwMode="gray">
          <a:xfrm>
            <a:off x="4995260" y="3424966"/>
            <a:ext cx="825248" cy="1692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spcBef>
                <a:spcPct val="50000"/>
              </a:spcBef>
            </a:pPr>
            <a:r>
              <a:rPr lang="en-US" sz="1100" dirty="0">
                <a:solidFill>
                  <a:schemeClr val="bg1">
                    <a:lumMod val="50000"/>
                  </a:schemeClr>
                </a:solidFill>
                <a:latin typeface="Candara" panose="020E0502030303020204" pitchFamily="34" charset="0"/>
              </a:rPr>
              <a:t>By Division</a:t>
            </a:r>
          </a:p>
        </p:txBody>
      </p:sp>
      <p:sp>
        <p:nvSpPr>
          <p:cNvPr id="92" name="Text Box 38"/>
          <p:cNvSpPr txBox="1">
            <a:spLocks noChangeArrowheads="1"/>
          </p:cNvSpPr>
          <p:nvPr/>
        </p:nvSpPr>
        <p:spPr bwMode="gray">
          <a:xfrm>
            <a:off x="10654840" y="1154841"/>
            <a:ext cx="936353" cy="1692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spcBef>
                <a:spcPct val="50000"/>
              </a:spcBef>
            </a:pPr>
            <a:r>
              <a:rPr lang="en-US" sz="1100" dirty="0">
                <a:solidFill>
                  <a:schemeClr val="bg1">
                    <a:lumMod val="50000"/>
                  </a:schemeClr>
                </a:solidFill>
                <a:latin typeface="Candara" panose="020E0502030303020204" pitchFamily="34" charset="0"/>
              </a:rPr>
              <a:t>By Program</a:t>
            </a:r>
          </a:p>
        </p:txBody>
      </p:sp>
      <p:sp>
        <p:nvSpPr>
          <p:cNvPr id="93" name="Text Box 38"/>
          <p:cNvSpPr txBox="1">
            <a:spLocks noChangeArrowheads="1"/>
          </p:cNvSpPr>
          <p:nvPr/>
        </p:nvSpPr>
        <p:spPr bwMode="gray">
          <a:xfrm>
            <a:off x="10654840" y="3424966"/>
            <a:ext cx="936353" cy="1692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spcBef>
                <a:spcPct val="50000"/>
              </a:spcBef>
            </a:pPr>
            <a:r>
              <a:rPr lang="en-US" sz="1100" dirty="0">
                <a:solidFill>
                  <a:schemeClr val="bg1">
                    <a:lumMod val="50000"/>
                  </a:schemeClr>
                </a:solidFill>
                <a:latin typeface="Candara" panose="020E0502030303020204" pitchFamily="34" charset="0"/>
              </a:rPr>
              <a:t>By Program</a:t>
            </a:r>
          </a:p>
        </p:txBody>
      </p:sp>
      <p:sp>
        <p:nvSpPr>
          <p:cNvPr id="94" name="Text Box 85"/>
          <p:cNvSpPr txBox="1">
            <a:spLocks noChangeArrowheads="1"/>
          </p:cNvSpPr>
          <p:nvPr/>
        </p:nvSpPr>
        <p:spPr bwMode="auto">
          <a:xfrm>
            <a:off x="6215986" y="6275061"/>
            <a:ext cx="4667320"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Prog. / Init. Legend:</a:t>
            </a:r>
          </a:p>
        </p:txBody>
      </p:sp>
      <p:sp>
        <p:nvSpPr>
          <p:cNvPr id="97" name="Rectangle 96"/>
          <p:cNvSpPr/>
          <p:nvPr/>
        </p:nvSpPr>
        <p:spPr>
          <a:xfrm>
            <a:off x="8508425" y="6311646"/>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0% or Better</a:t>
            </a:r>
            <a:endParaRPr lang="en-US" sz="600" dirty="0">
              <a:solidFill>
                <a:srgbClr val="0C0001"/>
              </a:solidFill>
            </a:endParaRPr>
          </a:p>
        </p:txBody>
      </p:sp>
      <p:sp>
        <p:nvSpPr>
          <p:cNvPr id="98" name="Rectangle 97"/>
          <p:cNvSpPr/>
          <p:nvPr/>
        </p:nvSpPr>
        <p:spPr>
          <a:xfrm>
            <a:off x="9118189" y="6311645"/>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-1 to -20%</a:t>
            </a:r>
            <a:endParaRPr lang="en-US" sz="600" dirty="0">
              <a:solidFill>
                <a:srgbClr val="0C0001"/>
              </a:solidFill>
            </a:endParaRPr>
          </a:p>
        </p:txBody>
      </p:sp>
      <p:sp>
        <p:nvSpPr>
          <p:cNvPr id="99" name="Rectangle 98"/>
          <p:cNvSpPr/>
          <p:nvPr/>
        </p:nvSpPr>
        <p:spPr>
          <a:xfrm>
            <a:off x="9727953" y="6311646"/>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-21 or worse </a:t>
            </a:r>
            <a:endParaRPr lang="en-US" sz="600" dirty="0"/>
          </a:p>
        </p:txBody>
      </p:sp>
      <p:graphicFrame>
        <p:nvGraphicFramePr>
          <p:cNvPr id="100" name="Chart 99"/>
          <p:cNvGraphicFramePr/>
          <p:nvPr>
            <p:extLst>
              <p:ext uri="{D42A27DB-BD31-4B8C-83A1-F6EECF244321}">
                <p14:modId xmlns:p14="http://schemas.microsoft.com/office/powerpoint/2010/main" val="2997435402"/>
              </p:ext>
            </p:extLst>
          </p:nvPr>
        </p:nvGraphicFramePr>
        <p:xfrm>
          <a:off x="6272813" y="1441938"/>
          <a:ext cx="5284178" cy="1770462"/>
        </p:xfrm>
        <a:graphic>
          <a:graphicData uri="http://schemas.openxmlformats.org/drawingml/2006/chart">
            <c:chart xmlns:c="http://schemas.openxmlformats.org/drawingml/2006/chart" xmlns:r="http://schemas.openxmlformats.org/officeDocument/2006/relationships" r:id="rId4"/>
          </a:graphicData>
        </a:graphic>
      </p:graphicFrame>
      <p:sp>
        <p:nvSpPr>
          <p:cNvPr id="36" name="Rectangle 35"/>
          <p:cNvSpPr/>
          <p:nvPr/>
        </p:nvSpPr>
        <p:spPr>
          <a:xfrm>
            <a:off x="7434075" y="6323014"/>
            <a:ext cx="457200" cy="182880"/>
          </a:xfrm>
          <a:prstGeom prst="rect">
            <a:avLst/>
          </a:prstGeom>
          <a:solidFill>
            <a:srgbClr val="0070C0"/>
          </a:solidFill>
        </p:spPr>
        <p:txBody>
          <a:bodyPr wrap="none" lIns="0" rIns="0">
            <a:noAutofit/>
          </a:bodyPr>
          <a:lstStyle/>
          <a:p>
            <a:pPr algn="ctr"/>
            <a:r>
              <a:rPr lang="en-US" sz="600" dirty="0">
                <a:solidFill>
                  <a:srgbClr val="FFFFFF"/>
                </a:solidFill>
                <a:latin typeface="Arial" panose="020B0604020202020204" pitchFamily="34" charset="0"/>
              </a:rPr>
              <a:t>Actual</a:t>
            </a:r>
            <a:r>
              <a:rPr lang="en-US" sz="600" dirty="0"/>
              <a:t> </a:t>
            </a:r>
          </a:p>
        </p:txBody>
      </p:sp>
      <p:sp>
        <p:nvSpPr>
          <p:cNvPr id="37" name="Rectangle 36"/>
          <p:cNvSpPr/>
          <p:nvPr/>
        </p:nvSpPr>
        <p:spPr>
          <a:xfrm>
            <a:off x="7964706" y="6296637"/>
            <a:ext cx="457200" cy="182880"/>
          </a:xfrm>
          <a:prstGeom prst="rect">
            <a:avLst/>
          </a:prstGeom>
          <a:noFill/>
        </p:spPr>
        <p:txBody>
          <a:bodyPr wrap="none" lIns="0" rIns="0">
            <a:noAutofit/>
          </a:bodyPr>
          <a:lstStyle/>
          <a:p>
            <a:pPr algn="ctr"/>
            <a:r>
              <a:rPr lang="en-US" sz="600" b="1" dirty="0">
                <a:solidFill>
                  <a:srgbClr val="C00000"/>
                </a:solidFill>
                <a:latin typeface="Arial" panose="020B0604020202020204" pitchFamily="34" charset="0"/>
              </a:rPr>
              <a:t>Target</a:t>
            </a:r>
            <a:endParaRPr lang="en-US" sz="600" b="1" dirty="0">
              <a:solidFill>
                <a:srgbClr val="C00000"/>
              </a:solidFill>
            </a:endParaRPr>
          </a:p>
        </p:txBody>
      </p:sp>
      <p:cxnSp>
        <p:nvCxnSpPr>
          <p:cNvPr id="38" name="Straight Connector 37"/>
          <p:cNvCxnSpPr/>
          <p:nvPr/>
        </p:nvCxnSpPr>
        <p:spPr>
          <a:xfrm>
            <a:off x="8035044" y="6462346"/>
            <a:ext cx="326431" cy="0"/>
          </a:xfrm>
          <a:prstGeom prst="line">
            <a:avLst/>
          </a:prstGeom>
          <a:ln w="1905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10335921" y="6307829"/>
            <a:ext cx="457200" cy="182880"/>
          </a:xfrm>
          <a:prstGeom prst="rect">
            <a:avLst/>
          </a:prstGeom>
          <a:solidFill>
            <a:srgbClr val="0C0001"/>
          </a:solidFill>
        </p:spPr>
        <p:txBody>
          <a:bodyPr wrap="none" lIns="0" rIns="0">
            <a:noAutofit/>
          </a:bodyPr>
          <a:lstStyle/>
          <a:p>
            <a:pPr algn="ctr"/>
            <a:r>
              <a:rPr lang="en-US" sz="600" dirty="0">
                <a:solidFill>
                  <a:srgbClr val="FFFFFF"/>
                </a:solidFill>
                <a:latin typeface="Arial" panose="020B0604020202020204" pitchFamily="34" charset="0"/>
              </a:rPr>
              <a:t>Missing</a:t>
            </a:r>
            <a:endParaRPr lang="en-US" sz="600" dirty="0"/>
          </a:p>
        </p:txBody>
      </p:sp>
      <p:sp>
        <p:nvSpPr>
          <p:cNvPr id="42" name="Rectangle 41"/>
          <p:cNvSpPr>
            <a:spLocks noChangeArrowheads="1"/>
          </p:cNvSpPr>
          <p:nvPr/>
        </p:nvSpPr>
        <p:spPr bwMode="gray">
          <a:xfrm>
            <a:off x="363151" y="1230882"/>
            <a:ext cx="5659580" cy="2105496"/>
          </a:xfrm>
          <a:prstGeom prst="rect">
            <a:avLst/>
          </a:prstGeom>
          <a:solidFill>
            <a:schemeClr val="bg1"/>
          </a:solidFill>
          <a:ln w="12700">
            <a:solidFill>
              <a:schemeClr val="bg1">
                <a:lumMod val="85000"/>
              </a:schemeClr>
            </a:solidFill>
            <a:miter lim="800000"/>
            <a:headEnd/>
            <a:tailEnd/>
          </a:ln>
        </p:spPr>
        <p:txBody>
          <a:bodyPr tIns="137160" anchor="t"/>
          <a:lstStyle/>
          <a:p>
            <a:pPr algn="just">
              <a:spcAft>
                <a:spcPts val="300"/>
              </a:spcAft>
            </a:pPr>
            <a:r>
              <a:rPr lang="en-US" sz="900" dirty="0">
                <a:solidFill>
                  <a:srgbClr val="0C0001"/>
                </a:solidFill>
                <a:latin typeface="Trebuchet MS" panose="020B0603020202020204" pitchFamily="34" charset="0"/>
              </a:rPr>
              <a:t>	</a:t>
            </a:r>
          </a:p>
        </p:txBody>
      </p:sp>
      <p:sp>
        <p:nvSpPr>
          <p:cNvPr id="43" name="Text Box 38"/>
          <p:cNvSpPr txBox="1">
            <a:spLocks noChangeArrowheads="1"/>
          </p:cNvSpPr>
          <p:nvPr/>
        </p:nvSpPr>
        <p:spPr bwMode="gray">
          <a:xfrm>
            <a:off x="614046" y="1131268"/>
            <a:ext cx="1935960"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rgbClr val="3B6D5B"/>
                </a:solidFill>
                <a:latin typeface="Candara" panose="020E0502030303020204" pitchFamily="34" charset="0"/>
              </a:rPr>
              <a:t>All Scorecards Scores (%)</a:t>
            </a:r>
          </a:p>
        </p:txBody>
      </p:sp>
      <p:sp>
        <p:nvSpPr>
          <p:cNvPr id="52" name="Text Box 38"/>
          <p:cNvSpPr txBox="1">
            <a:spLocks noChangeArrowheads="1"/>
          </p:cNvSpPr>
          <p:nvPr/>
        </p:nvSpPr>
        <p:spPr bwMode="gray">
          <a:xfrm>
            <a:off x="4995260" y="1154841"/>
            <a:ext cx="825248" cy="1692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algn="ctr" eaLnBrk="1" hangingPunct="1">
              <a:spcBef>
                <a:spcPct val="50000"/>
              </a:spcBef>
            </a:pPr>
            <a:r>
              <a:rPr lang="en-US" sz="1100" dirty="0">
                <a:solidFill>
                  <a:schemeClr val="bg1">
                    <a:lumMod val="50000"/>
                  </a:schemeClr>
                </a:solidFill>
                <a:latin typeface="Candara" panose="020E0502030303020204" pitchFamily="34" charset="0"/>
              </a:rPr>
              <a:t>By Division</a:t>
            </a:r>
          </a:p>
        </p:txBody>
      </p:sp>
      <p:graphicFrame>
        <p:nvGraphicFramePr>
          <p:cNvPr id="53" name="Chart 52"/>
          <p:cNvGraphicFramePr/>
          <p:nvPr>
            <p:extLst>
              <p:ext uri="{D42A27DB-BD31-4B8C-83A1-F6EECF244321}">
                <p14:modId xmlns:p14="http://schemas.microsoft.com/office/powerpoint/2010/main" val="572186800"/>
              </p:ext>
            </p:extLst>
          </p:nvPr>
        </p:nvGraphicFramePr>
        <p:xfrm>
          <a:off x="398892" y="1295157"/>
          <a:ext cx="5008992" cy="195813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3408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fade">
                                      <p:cBhvr>
                                        <p:cTn id="7" dur="500"/>
                                        <p:tgtEl>
                                          <p:spTgt spid="6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fade">
                                      <p:cBhvr>
                                        <p:cTn id="10" dur="500"/>
                                        <p:tgtEl>
                                          <p:spTgt spid="7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1"/>
                                        </p:tgtEl>
                                        <p:attrNameLst>
                                          <p:attrName>style.visibility</p:attrName>
                                        </p:attrNameLst>
                                      </p:cBhvr>
                                      <p:to>
                                        <p:strVal val="visible"/>
                                      </p:to>
                                    </p:set>
                                    <p:animEffect transition="in" filter="fade">
                                      <p:cBhvr>
                                        <p:cTn id="13" dur="500"/>
                                        <p:tgtEl>
                                          <p:spTgt spid="8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2"/>
                                        </p:tgtEl>
                                        <p:attrNameLst>
                                          <p:attrName>style.visibility</p:attrName>
                                        </p:attrNameLst>
                                      </p:cBhvr>
                                      <p:to>
                                        <p:strVal val="visible"/>
                                      </p:to>
                                    </p:set>
                                    <p:animEffect transition="in" filter="fade">
                                      <p:cBhvr>
                                        <p:cTn id="16" dur="500"/>
                                        <p:tgtEl>
                                          <p:spTgt spid="8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5"/>
                                        </p:tgtEl>
                                        <p:attrNameLst>
                                          <p:attrName>style.visibility</p:attrName>
                                        </p:attrNameLst>
                                      </p:cBhvr>
                                      <p:to>
                                        <p:strVal val="visible"/>
                                      </p:to>
                                    </p:set>
                                    <p:animEffect transition="in" filter="fade">
                                      <p:cBhvr>
                                        <p:cTn id="19" dur="500"/>
                                        <p:tgtEl>
                                          <p:spTgt spid="8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6"/>
                                        </p:tgtEl>
                                        <p:attrNameLst>
                                          <p:attrName>style.visibility</p:attrName>
                                        </p:attrNameLst>
                                      </p:cBhvr>
                                      <p:to>
                                        <p:strVal val="visible"/>
                                      </p:to>
                                    </p:set>
                                    <p:animEffect transition="in" filter="fade">
                                      <p:cBhvr>
                                        <p:cTn id="22" dur="500"/>
                                        <p:tgtEl>
                                          <p:spTgt spid="8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7"/>
                                        </p:tgtEl>
                                        <p:attrNameLst>
                                          <p:attrName>style.visibility</p:attrName>
                                        </p:attrNameLst>
                                      </p:cBhvr>
                                      <p:to>
                                        <p:strVal val="visible"/>
                                      </p:to>
                                    </p:set>
                                    <p:animEffect transition="in" filter="fade">
                                      <p:cBhvr>
                                        <p:cTn id="25" dur="500"/>
                                        <p:tgtEl>
                                          <p:spTgt spid="8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9"/>
                                        </p:tgtEl>
                                        <p:attrNameLst>
                                          <p:attrName>style.visibility</p:attrName>
                                        </p:attrNameLst>
                                      </p:cBhvr>
                                      <p:to>
                                        <p:strVal val="visible"/>
                                      </p:to>
                                    </p:set>
                                    <p:animEffect transition="in" filter="fade">
                                      <p:cBhvr>
                                        <p:cTn id="28" dur="500"/>
                                        <p:tgtEl>
                                          <p:spTgt spid="8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91"/>
                                        </p:tgtEl>
                                        <p:attrNameLst>
                                          <p:attrName>style.visibility</p:attrName>
                                        </p:attrNameLst>
                                      </p:cBhvr>
                                      <p:to>
                                        <p:strVal val="visible"/>
                                      </p:to>
                                    </p:set>
                                    <p:animEffect transition="in" filter="fade">
                                      <p:cBhvr>
                                        <p:cTn id="31" dur="500"/>
                                        <p:tgtEl>
                                          <p:spTgt spid="9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fade">
                                      <p:cBhvr>
                                        <p:cTn id="36" dur="500"/>
                                        <p:tgtEl>
                                          <p:spTgt spid="4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fade">
                                      <p:cBhvr>
                                        <p:cTn id="39" dur="500"/>
                                        <p:tgtEl>
                                          <p:spTgt spid="48"/>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92"/>
                                        </p:tgtEl>
                                        <p:attrNameLst>
                                          <p:attrName>style.visibility</p:attrName>
                                        </p:attrNameLst>
                                      </p:cBhvr>
                                      <p:to>
                                        <p:strVal val="visible"/>
                                      </p:to>
                                    </p:set>
                                    <p:animEffect transition="in" filter="fade">
                                      <p:cBhvr>
                                        <p:cTn id="42" dur="500"/>
                                        <p:tgtEl>
                                          <p:spTgt spid="9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00"/>
                                        </p:tgtEl>
                                        <p:attrNameLst>
                                          <p:attrName>style.visibility</p:attrName>
                                        </p:attrNameLst>
                                      </p:cBhvr>
                                      <p:to>
                                        <p:strVal val="visible"/>
                                      </p:to>
                                    </p:set>
                                    <p:animEffect transition="in" filter="fade">
                                      <p:cBhvr>
                                        <p:cTn id="45" dur="500"/>
                                        <p:tgtEl>
                                          <p:spTgt spid="10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94"/>
                                        </p:tgtEl>
                                        <p:attrNameLst>
                                          <p:attrName>style.visibility</p:attrName>
                                        </p:attrNameLst>
                                      </p:cBhvr>
                                      <p:to>
                                        <p:strVal val="visible"/>
                                      </p:to>
                                    </p:set>
                                    <p:animEffect transition="in" filter="fade">
                                      <p:cBhvr>
                                        <p:cTn id="48" dur="500"/>
                                        <p:tgtEl>
                                          <p:spTgt spid="9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par>
                                <p:cTn id="52" presetID="10" presetClass="entr" presetSubtype="0" fill="hold" nodeType="with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500"/>
                                        <p:tgtEl>
                                          <p:spTgt spid="3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fade">
                                      <p:cBhvr>
                                        <p:cTn id="57" dur="500"/>
                                        <p:tgtEl>
                                          <p:spTgt spid="3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500"/>
                                        <p:tgtEl>
                                          <p:spTgt spid="40"/>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500"/>
                                        <p:tgtEl>
                                          <p:spTgt spid="41"/>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7"/>
                                        </p:tgtEl>
                                        <p:attrNameLst>
                                          <p:attrName>style.visibility</p:attrName>
                                        </p:attrNameLst>
                                      </p:cBhvr>
                                      <p:to>
                                        <p:strVal val="visible"/>
                                      </p:to>
                                    </p:set>
                                    <p:animEffect transition="in" filter="fade">
                                      <p:cBhvr>
                                        <p:cTn id="68" dur="500"/>
                                        <p:tgtEl>
                                          <p:spTgt spid="7"/>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93"/>
                                        </p:tgtEl>
                                        <p:attrNameLst>
                                          <p:attrName>style.visibility</p:attrName>
                                        </p:attrNameLst>
                                      </p:cBhvr>
                                      <p:to>
                                        <p:strVal val="visible"/>
                                      </p:to>
                                    </p:set>
                                    <p:animEffect transition="in" filter="fade">
                                      <p:cBhvr>
                                        <p:cTn id="71" dur="500"/>
                                        <p:tgtEl>
                                          <p:spTgt spid="93"/>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97"/>
                                        </p:tgtEl>
                                        <p:attrNameLst>
                                          <p:attrName>style.visibility</p:attrName>
                                        </p:attrNameLst>
                                      </p:cBhvr>
                                      <p:to>
                                        <p:strVal val="visible"/>
                                      </p:to>
                                    </p:set>
                                    <p:animEffect transition="in" filter="fade">
                                      <p:cBhvr>
                                        <p:cTn id="74" dur="500"/>
                                        <p:tgtEl>
                                          <p:spTgt spid="97"/>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98"/>
                                        </p:tgtEl>
                                        <p:attrNameLst>
                                          <p:attrName>style.visibility</p:attrName>
                                        </p:attrNameLst>
                                      </p:cBhvr>
                                      <p:to>
                                        <p:strVal val="visible"/>
                                      </p:to>
                                    </p:set>
                                    <p:animEffect transition="in" filter="fade">
                                      <p:cBhvr>
                                        <p:cTn id="77" dur="500"/>
                                        <p:tgtEl>
                                          <p:spTgt spid="98"/>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99"/>
                                        </p:tgtEl>
                                        <p:attrNameLst>
                                          <p:attrName>style.visibility</p:attrName>
                                        </p:attrNameLst>
                                      </p:cBhvr>
                                      <p:to>
                                        <p:strVal val="visible"/>
                                      </p:to>
                                    </p:set>
                                    <p:animEffect transition="in" filter="fade">
                                      <p:cBhvr>
                                        <p:cTn id="80" dur="500"/>
                                        <p:tgtEl>
                                          <p:spTgt spid="99"/>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fade">
                                      <p:cBhvr>
                                        <p:cTn id="8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7" grpId="0" animBg="1"/>
      <p:bldP spid="48" grpId="0" animBg="1"/>
      <p:bldGraphic spid="7" grpId="0">
        <p:bldAsOne/>
      </p:bldGraphic>
      <p:bldP spid="66" grpId="0" animBg="1"/>
      <p:bldP spid="70" grpId="0" animBg="1"/>
      <p:bldGraphic spid="81" grpId="0">
        <p:bldAsOne/>
      </p:bldGraphic>
      <p:bldP spid="82" grpId="0" animBg="1"/>
      <p:bldP spid="85" grpId="0" animBg="1"/>
      <p:bldP spid="86" grpId="0" animBg="1"/>
      <p:bldP spid="87" grpId="0" animBg="1"/>
      <p:bldP spid="89" grpId="0" animBg="1"/>
      <p:bldP spid="91" grpId="0" animBg="1"/>
      <p:bldP spid="92" grpId="0" animBg="1"/>
      <p:bldP spid="93" grpId="0" animBg="1"/>
      <p:bldP spid="94" grpId="0" animBg="1"/>
      <p:bldP spid="97" grpId="0" animBg="1"/>
      <p:bldP spid="98" grpId="0" animBg="1"/>
      <p:bldP spid="99" grpId="0" animBg="1"/>
      <p:bldGraphic spid="100" grpId="0">
        <p:bldAsOne/>
      </p:bldGraphic>
      <p:bldP spid="36" grpId="0" animBg="1"/>
      <p:bldP spid="37" grpId="0"/>
      <p:bldP spid="3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4E564FF2-CC7B-4D6D-B63B-B2E26012B03B}"/>
              </a:ext>
            </a:extLst>
          </p:cNvPr>
          <p:cNvGraphicFramePr>
            <a:graphicFrameLocks noChangeAspect="1"/>
          </p:cNvGraphicFramePr>
          <p:nvPr>
            <p:custDataLst>
              <p:tags r:id="rId2"/>
            </p:custDataLst>
          </p:nvPr>
        </p:nvGraphicFramePr>
        <p:xfrm>
          <a:off x="1525135" y="1135"/>
          <a:ext cx="1134" cy="1134"/>
        </p:xfrm>
        <a:graphic>
          <a:graphicData uri="http://schemas.openxmlformats.org/presentationml/2006/ole">
            <mc:AlternateContent xmlns:mc="http://schemas.openxmlformats.org/markup-compatibility/2006">
              <mc:Choice xmlns:v="urn:schemas-microsoft-com:vml" Requires="v">
                <p:oleObj spid="_x0000_s14340" name="think-cell Slide" r:id="rId5" imgW="344" imgH="344" progId="TCLayout.ActiveDocument.1">
                  <p:embed/>
                </p:oleObj>
              </mc:Choice>
              <mc:Fallback>
                <p:oleObj name="think-cell Slide" r:id="rId5" imgW="344" imgH="344" progId="TCLayout.ActiveDocument.1">
                  <p:embed/>
                  <p:pic>
                    <p:nvPicPr>
                      <p:cNvPr id="0" name=""/>
                      <p:cNvPicPr/>
                      <p:nvPr/>
                    </p:nvPicPr>
                    <p:blipFill>
                      <a:blip r:embed="rId6"/>
                      <a:stretch>
                        <a:fillRect/>
                      </a:stretch>
                    </p:blipFill>
                    <p:spPr>
                      <a:xfrm>
                        <a:off x="1525135" y="1135"/>
                        <a:ext cx="1134" cy="1134"/>
                      </a:xfrm>
                      <a:prstGeom prst="rect">
                        <a:avLst/>
                      </a:prstGeom>
                    </p:spPr>
                  </p:pic>
                </p:oleObj>
              </mc:Fallback>
            </mc:AlternateContent>
          </a:graphicData>
        </a:graphic>
      </p:graphicFrame>
      <p:sp>
        <p:nvSpPr>
          <p:cNvPr id="2" name="Text Placeholder 1"/>
          <p:cNvSpPr>
            <a:spLocks noGrp="1"/>
          </p:cNvSpPr>
          <p:nvPr>
            <p:ph type="body" sz="quarter" idx="11"/>
          </p:nvPr>
        </p:nvSpPr>
        <p:spPr>
          <a:xfrm>
            <a:off x="6541477" y="1385848"/>
            <a:ext cx="5239001" cy="1655572"/>
          </a:xfrm>
        </p:spPr>
        <p:txBody>
          <a:bodyPr/>
          <a:lstStyle/>
          <a:p>
            <a:r>
              <a:rPr lang="en-GB" sz="2800" dirty="0">
                <a:solidFill>
                  <a:srgbClr val="0C0001"/>
                </a:solidFill>
              </a:rPr>
              <a:t>COMPANY </a:t>
            </a:r>
          </a:p>
          <a:p>
            <a:r>
              <a:rPr lang="en-GB" sz="2800" dirty="0">
                <a:solidFill>
                  <a:schemeClr val="bg1">
                    <a:lumMod val="50000"/>
                  </a:schemeClr>
                </a:solidFill>
              </a:rPr>
              <a:t>Holding Scorecard</a:t>
            </a:r>
            <a:endParaRPr lang="en-GB" sz="3200" dirty="0">
              <a:solidFill>
                <a:schemeClr val="bg1">
                  <a:lumMod val="50000"/>
                </a:schemeClr>
              </a:solidFill>
            </a:endParaRPr>
          </a:p>
        </p:txBody>
      </p:sp>
      <p:sp>
        <p:nvSpPr>
          <p:cNvPr id="6" name="Text Placeholder 1"/>
          <p:cNvSpPr>
            <a:spLocks noGrp="1"/>
          </p:cNvSpPr>
          <p:nvPr>
            <p:ph type="body" sz="quarter" idx="11"/>
          </p:nvPr>
        </p:nvSpPr>
        <p:spPr>
          <a:xfrm>
            <a:off x="2164081" y="1564040"/>
            <a:ext cx="6575881" cy="1655572"/>
          </a:xfrm>
        </p:spPr>
        <p:txBody>
          <a:bodyPr/>
          <a:lstStyle/>
          <a:p>
            <a:r>
              <a:rPr lang="en-GB" sz="7200" b="1" dirty="0">
                <a:solidFill>
                  <a:srgbClr val="3B6D5B"/>
                </a:solidFill>
              </a:rPr>
              <a:t>2</a:t>
            </a:r>
          </a:p>
        </p:txBody>
      </p:sp>
    </p:spTree>
    <p:extLst>
      <p:ext uri="{BB962C8B-B14F-4D97-AF65-F5344CB8AC3E}">
        <p14:creationId xmlns:p14="http://schemas.microsoft.com/office/powerpoint/2010/main" val="160591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a:spLocks noChangeArrowheads="1"/>
          </p:cNvSpPr>
          <p:nvPr/>
        </p:nvSpPr>
        <p:spPr bwMode="gray">
          <a:xfrm>
            <a:off x="370116" y="1238833"/>
            <a:ext cx="5474412" cy="1917835"/>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latin typeface="Trebuchet MS" panose="020B0603020202020204" pitchFamily="34" charset="0"/>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latin typeface="Trebuchet MS" panose="020B0603020202020204" pitchFamily="34" charset="0"/>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latin typeface="Trebuchet MS" panose="020B0603020202020204" pitchFamily="34" charset="0"/>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latin typeface="Trebuchet MS" panose="020B0603020202020204" pitchFamily="34" charset="0"/>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latin typeface="Trebuchet MS" panose="020B0603020202020204" pitchFamily="34" charset="0"/>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latin typeface="Trebuchet MS" panose="020B0603020202020204" pitchFamily="34" charset="0"/>
                <a:cs typeface="Arial" panose="020B0604020202020204" pitchFamily="34" charset="0"/>
              </a:rPr>
              <a:t> </a:t>
            </a:r>
          </a:p>
          <a:p>
            <a:pPr marL="228600" indent="-228600" algn="just">
              <a:spcAft>
                <a:spcPts val="300"/>
              </a:spcAft>
              <a:buFont typeface="+mj-lt"/>
              <a:buAutoNum type="arabicPeriod"/>
            </a:pPr>
            <a:endParaRPr lang="en-US" sz="1100" dirty="0">
              <a:solidFill>
                <a:srgbClr val="0C0001"/>
              </a:solidFill>
              <a:latin typeface="Trebuchet MS" panose="020B0603020202020204" pitchFamily="34" charset="0"/>
            </a:endParaRPr>
          </a:p>
        </p:txBody>
      </p:sp>
      <p:sp>
        <p:nvSpPr>
          <p:cNvPr id="38" name="Rectangle 37"/>
          <p:cNvSpPr>
            <a:spLocks noChangeArrowheads="1"/>
          </p:cNvSpPr>
          <p:nvPr/>
        </p:nvSpPr>
        <p:spPr bwMode="gray">
          <a:xfrm>
            <a:off x="381853" y="3296667"/>
            <a:ext cx="5474410" cy="1411316"/>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p:txBody>
      </p:sp>
      <p:sp>
        <p:nvSpPr>
          <p:cNvPr id="39" name="Rectangle 38"/>
          <p:cNvSpPr>
            <a:spLocks noChangeArrowheads="1"/>
          </p:cNvSpPr>
          <p:nvPr/>
        </p:nvSpPr>
        <p:spPr bwMode="gray">
          <a:xfrm>
            <a:off x="6069121" y="3515434"/>
            <a:ext cx="5730157" cy="1192549"/>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r>
              <a:rPr lang="en-US" sz="1100" dirty="0">
                <a:solidFill>
                  <a:srgbClr val="0C0001"/>
                </a:solidFill>
                <a:latin typeface="Trebuchet MS" panose="020B0603020202020204" pitchFamily="34" charset="0"/>
              </a:rPr>
              <a:t> </a:t>
            </a:r>
          </a:p>
        </p:txBody>
      </p:sp>
      <p:sp>
        <p:nvSpPr>
          <p:cNvPr id="42" name="Rectangle 41"/>
          <p:cNvSpPr>
            <a:spLocks noChangeArrowheads="1"/>
          </p:cNvSpPr>
          <p:nvPr/>
        </p:nvSpPr>
        <p:spPr bwMode="gray">
          <a:xfrm>
            <a:off x="371505" y="4897476"/>
            <a:ext cx="5474410" cy="1152980"/>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spcAft>
                <a:spcPts val="300"/>
              </a:spcAft>
              <a:buFont typeface="+mj-lt"/>
              <a:buAutoNum type="arabicPeriod"/>
            </a:pPr>
            <a:r>
              <a:rPr lang="en-US" sz="1100" kern="0" dirty="0">
                <a:solidFill>
                  <a:schemeClr val="tx2"/>
                </a:solidFill>
                <a:cs typeface="Arial" panose="020B0604020202020204" pitchFamily="34" charset="0"/>
              </a:rPr>
              <a:t> </a:t>
            </a:r>
          </a:p>
          <a:p>
            <a:pPr algn="just">
              <a:lnSpc>
                <a:spcPct val="120000"/>
              </a:lnSpc>
            </a:pPr>
            <a:r>
              <a:rPr lang="en-US" sz="1100" dirty="0">
                <a:solidFill>
                  <a:srgbClr val="0C0001"/>
                </a:solidFill>
                <a:latin typeface="Trebuchet MS" panose="020B0603020202020204" pitchFamily="34" charset="0"/>
              </a:rPr>
              <a:t> </a:t>
            </a:r>
          </a:p>
          <a:p>
            <a:pPr algn="just">
              <a:lnSpc>
                <a:spcPct val="120000"/>
              </a:lnSpc>
            </a:pPr>
            <a:r>
              <a:rPr lang="en-US" sz="1100" dirty="0">
                <a:solidFill>
                  <a:srgbClr val="0C0001"/>
                </a:solidFill>
                <a:latin typeface="Trebuchet MS" panose="020B0603020202020204" pitchFamily="34" charset="0"/>
              </a:rPr>
              <a:t> </a:t>
            </a:r>
          </a:p>
          <a:p>
            <a:pPr marL="228600" indent="-228600" algn="just">
              <a:lnSpc>
                <a:spcPct val="120000"/>
              </a:lnSpc>
              <a:buFont typeface="+mj-lt"/>
              <a:buAutoNum type="arabicPeriod"/>
            </a:pPr>
            <a:endParaRPr lang="en-US" sz="1100" dirty="0">
              <a:solidFill>
                <a:srgbClr val="0C0001"/>
              </a:solidFill>
              <a:latin typeface="Trebuchet MS" panose="020B0603020202020204" pitchFamily="34" charset="0"/>
            </a:endParaRPr>
          </a:p>
        </p:txBody>
      </p:sp>
      <p:sp>
        <p:nvSpPr>
          <p:cNvPr id="43" name="Rectangle 42"/>
          <p:cNvSpPr>
            <a:spLocks noChangeArrowheads="1"/>
          </p:cNvSpPr>
          <p:nvPr/>
        </p:nvSpPr>
        <p:spPr bwMode="gray">
          <a:xfrm>
            <a:off x="6069121" y="4887038"/>
            <a:ext cx="5730157" cy="1152979"/>
          </a:xfrm>
          <a:prstGeom prst="rect">
            <a:avLst/>
          </a:prstGeom>
          <a:solidFill>
            <a:schemeClr val="bg1"/>
          </a:solidFill>
          <a:ln w="12700">
            <a:solidFill>
              <a:schemeClr val="bg1">
                <a:lumMod val="85000"/>
              </a:schemeClr>
            </a:solidFill>
            <a:miter lim="800000"/>
            <a:headEnd/>
            <a:tailEnd/>
          </a:ln>
        </p:spPr>
        <p:txBody>
          <a:bodyPr tIns="137160" anchor="t"/>
          <a:lstStyle/>
          <a:p>
            <a:pPr marL="228600" indent="-228600" algn="just">
              <a:lnSpc>
                <a:spcPct val="120000"/>
              </a:lnSpc>
              <a:spcAft>
                <a:spcPts val="300"/>
              </a:spcAft>
              <a:buFont typeface="+mj-lt"/>
              <a:buAutoNum type="arabicPeriod"/>
            </a:pPr>
            <a:r>
              <a:rPr lang="en-US" sz="1100" kern="0" dirty="0">
                <a:solidFill>
                  <a:schemeClr val="tx2"/>
                </a:solidFill>
                <a:cs typeface="Arial" panose="020B0604020202020204" pitchFamily="34" charset="0"/>
              </a:rPr>
              <a:t> </a:t>
            </a:r>
          </a:p>
          <a:p>
            <a:pPr marL="228600" indent="-228600" algn="just">
              <a:lnSpc>
                <a:spcPct val="120000"/>
              </a:lnSpc>
              <a:spcAft>
                <a:spcPts val="300"/>
              </a:spcAft>
              <a:buFont typeface="+mj-lt"/>
              <a:buAutoNum type="arabicPeriod"/>
            </a:pPr>
            <a:r>
              <a:rPr lang="en-US" sz="1100" kern="0" dirty="0">
                <a:solidFill>
                  <a:schemeClr val="tx2"/>
                </a:solidFill>
                <a:latin typeface="Trebuchet MS" panose="020B0603020202020204" pitchFamily="34" charset="0"/>
                <a:cs typeface="Arial" panose="020B0604020202020204" pitchFamily="34" charset="0"/>
              </a:rPr>
              <a:t> </a:t>
            </a:r>
          </a:p>
          <a:p>
            <a:pPr marL="228600" indent="-228600" algn="just">
              <a:lnSpc>
                <a:spcPct val="120000"/>
              </a:lnSpc>
              <a:spcAft>
                <a:spcPts val="300"/>
              </a:spcAft>
              <a:buFont typeface="+mj-lt"/>
              <a:buAutoNum type="arabicPeriod"/>
            </a:pPr>
            <a:r>
              <a:rPr lang="en-US" sz="1100" kern="0" dirty="0">
                <a:solidFill>
                  <a:schemeClr val="tx2"/>
                </a:solidFill>
                <a:latin typeface="Trebuchet MS" panose="020B0603020202020204" pitchFamily="34" charset="0"/>
                <a:cs typeface="Arial" panose="020B0604020202020204" pitchFamily="34" charset="0"/>
              </a:rPr>
              <a:t> </a:t>
            </a:r>
          </a:p>
          <a:p>
            <a:pPr marL="228600" indent="-228600" algn="just">
              <a:lnSpc>
                <a:spcPct val="120000"/>
              </a:lnSpc>
              <a:spcAft>
                <a:spcPts val="300"/>
              </a:spcAft>
              <a:buFont typeface="+mj-lt"/>
              <a:buAutoNum type="arabicPeriod"/>
            </a:pPr>
            <a:r>
              <a:rPr lang="en-US" sz="1100" kern="0" dirty="0">
                <a:solidFill>
                  <a:schemeClr val="tx2"/>
                </a:solidFill>
                <a:latin typeface="Trebuchet MS" panose="020B0603020202020204" pitchFamily="34" charset="0"/>
                <a:cs typeface="Arial" panose="020B0604020202020204" pitchFamily="34" charset="0"/>
              </a:rPr>
              <a:t> </a:t>
            </a:r>
            <a:endParaRPr lang="en-US" sz="1100" dirty="0">
              <a:solidFill>
                <a:srgbClr val="0C0001"/>
              </a:solidFill>
              <a:latin typeface="Trebuchet MS" panose="020B0603020202020204" pitchFamily="34" charset="0"/>
            </a:endParaRPr>
          </a:p>
          <a:p>
            <a:pPr marL="228600" indent="-228600" algn="just">
              <a:lnSpc>
                <a:spcPct val="120000"/>
              </a:lnSpc>
              <a:spcAft>
                <a:spcPts val="300"/>
              </a:spcAft>
              <a:buFont typeface="+mj-lt"/>
              <a:buAutoNum type="arabicPeriod"/>
            </a:pPr>
            <a:endParaRPr lang="en-US" sz="1100" dirty="0">
              <a:solidFill>
                <a:srgbClr val="0C0001"/>
              </a:solidFill>
              <a:latin typeface="Trebuchet MS" panose="020B0603020202020204" pitchFamily="34" charset="0"/>
            </a:endParaRPr>
          </a:p>
        </p:txBody>
      </p:sp>
      <p:sp>
        <p:nvSpPr>
          <p:cNvPr id="72" name="Text Box 85"/>
          <p:cNvSpPr txBox="1">
            <a:spLocks noChangeArrowheads="1"/>
          </p:cNvSpPr>
          <p:nvPr/>
        </p:nvSpPr>
        <p:spPr bwMode="auto">
          <a:xfrm>
            <a:off x="4960931" y="6309238"/>
            <a:ext cx="2474259" cy="230832"/>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900" b="1" dirty="0">
                <a:solidFill>
                  <a:schemeClr val="bg1">
                    <a:lumMod val="50000"/>
                  </a:schemeClr>
                </a:solidFill>
                <a:latin typeface="Candara" panose="020E0502030303020204" pitchFamily="34" charset="0"/>
              </a:rPr>
              <a:t>Legend:</a:t>
            </a:r>
          </a:p>
        </p:txBody>
      </p:sp>
      <p:sp>
        <p:nvSpPr>
          <p:cNvPr id="4" name="Rectangle 3"/>
          <p:cNvSpPr/>
          <p:nvPr/>
        </p:nvSpPr>
        <p:spPr bwMode="auto">
          <a:xfrm>
            <a:off x="363152" y="776938"/>
            <a:ext cx="11453710" cy="304800"/>
          </a:xfrm>
          <a:prstGeom prst="rect">
            <a:avLst/>
          </a:prstGeom>
          <a:solidFill>
            <a:srgbClr val="0C0001"/>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spcBef>
                <a:spcPct val="50000"/>
              </a:spcBef>
            </a:pPr>
            <a:r>
              <a:rPr lang="en-US" b="1" dirty="0">
                <a:solidFill>
                  <a:schemeClr val="bg1"/>
                </a:solidFill>
                <a:latin typeface="Candara" panose="020E0502030303020204" pitchFamily="34" charset="0"/>
              </a:rPr>
              <a:t> Overview &amp; Scorecard Summary</a:t>
            </a:r>
          </a:p>
        </p:txBody>
      </p:sp>
      <p:sp>
        <p:nvSpPr>
          <p:cNvPr id="8" name="Text Box 38"/>
          <p:cNvSpPr txBox="1">
            <a:spLocks noChangeArrowheads="1"/>
          </p:cNvSpPr>
          <p:nvPr/>
        </p:nvSpPr>
        <p:spPr bwMode="gray">
          <a:xfrm>
            <a:off x="617886" y="1131268"/>
            <a:ext cx="1433653"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chemeClr val="accent4">
                    <a:lumMod val="25000"/>
                  </a:schemeClr>
                </a:solidFill>
                <a:latin typeface="Candara" panose="020E0502030303020204" pitchFamily="34" charset="0"/>
              </a:rPr>
              <a:t>Key Achievements</a:t>
            </a:r>
          </a:p>
        </p:txBody>
      </p:sp>
      <p:sp>
        <p:nvSpPr>
          <p:cNvPr id="26" name="Text Box 38"/>
          <p:cNvSpPr txBox="1">
            <a:spLocks noChangeArrowheads="1"/>
          </p:cNvSpPr>
          <p:nvPr/>
        </p:nvSpPr>
        <p:spPr bwMode="gray">
          <a:xfrm>
            <a:off x="734344" y="3207402"/>
            <a:ext cx="1531066"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chemeClr val="accent4">
                    <a:lumMod val="25000"/>
                  </a:schemeClr>
                </a:solidFill>
                <a:latin typeface="Candara" panose="020E0502030303020204" pitchFamily="34" charset="0"/>
              </a:rPr>
              <a:t>Outstanding Items</a:t>
            </a:r>
          </a:p>
        </p:txBody>
      </p:sp>
      <p:sp>
        <p:nvSpPr>
          <p:cNvPr id="41" name="Text Box 38"/>
          <p:cNvSpPr txBox="1">
            <a:spLocks noChangeArrowheads="1"/>
          </p:cNvSpPr>
          <p:nvPr/>
        </p:nvSpPr>
        <p:spPr bwMode="gray">
          <a:xfrm>
            <a:off x="6336217" y="3417272"/>
            <a:ext cx="1775983" cy="1883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chemeClr val="accent4">
                    <a:lumMod val="25000"/>
                  </a:schemeClr>
                </a:solidFill>
                <a:latin typeface="Candara" panose="020E0502030303020204" pitchFamily="34" charset="0"/>
              </a:rPr>
              <a:t>Key Challenges &amp; Risks</a:t>
            </a:r>
          </a:p>
        </p:txBody>
      </p:sp>
      <p:sp>
        <p:nvSpPr>
          <p:cNvPr id="50" name="Text Box 38"/>
          <p:cNvSpPr txBox="1">
            <a:spLocks noChangeArrowheads="1"/>
          </p:cNvSpPr>
          <p:nvPr/>
        </p:nvSpPr>
        <p:spPr bwMode="gray">
          <a:xfrm>
            <a:off x="699768" y="4798759"/>
            <a:ext cx="1351771"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chemeClr val="accent4">
                    <a:lumMod val="25000"/>
                  </a:schemeClr>
                </a:solidFill>
                <a:latin typeface="Candara" panose="020E0502030303020204" pitchFamily="34" charset="0"/>
              </a:rPr>
              <a:t>Planned Activities</a:t>
            </a:r>
          </a:p>
        </p:txBody>
      </p:sp>
      <p:sp>
        <p:nvSpPr>
          <p:cNvPr id="52" name="Text Box 38"/>
          <p:cNvSpPr txBox="1">
            <a:spLocks noChangeArrowheads="1"/>
          </p:cNvSpPr>
          <p:nvPr/>
        </p:nvSpPr>
        <p:spPr bwMode="gray">
          <a:xfrm>
            <a:off x="6336220" y="4788876"/>
            <a:ext cx="2184643" cy="1883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chemeClr val="accent4">
                    <a:lumMod val="25000"/>
                  </a:schemeClr>
                </a:solidFill>
                <a:latin typeface="Candara" panose="020E0502030303020204" pitchFamily="34" charset="0"/>
              </a:rPr>
              <a:t>Required Decisions &amp; Support</a:t>
            </a:r>
          </a:p>
        </p:txBody>
      </p:sp>
      <p:sp>
        <p:nvSpPr>
          <p:cNvPr id="67" name="Rectangle 66"/>
          <p:cNvSpPr/>
          <p:nvPr/>
        </p:nvSpPr>
        <p:spPr>
          <a:xfrm>
            <a:off x="5560786" y="6340944"/>
            <a:ext cx="457200" cy="182880"/>
          </a:xfrm>
          <a:prstGeom prst="rect">
            <a:avLst/>
          </a:prstGeom>
          <a:solidFill>
            <a:srgbClr val="92D050"/>
          </a:solidFill>
        </p:spPr>
        <p:txBody>
          <a:bodyPr wrap="none" lIns="0" rIns="0">
            <a:noAutofit/>
          </a:bodyPr>
          <a:lstStyle/>
          <a:p>
            <a:pPr algn="ctr"/>
            <a:r>
              <a:rPr lang="en-US" sz="600" dirty="0">
                <a:solidFill>
                  <a:srgbClr val="0C0001"/>
                </a:solidFill>
                <a:latin typeface="Arial" panose="020B0604020202020204" pitchFamily="34" charset="0"/>
              </a:rPr>
              <a:t> &gt;= 100%</a:t>
            </a:r>
            <a:endParaRPr lang="en-US" sz="600" dirty="0">
              <a:solidFill>
                <a:srgbClr val="0C0001"/>
              </a:solidFill>
            </a:endParaRPr>
          </a:p>
        </p:txBody>
      </p:sp>
      <p:sp>
        <p:nvSpPr>
          <p:cNvPr id="68" name="Rectangle 67"/>
          <p:cNvSpPr/>
          <p:nvPr/>
        </p:nvSpPr>
        <p:spPr>
          <a:xfrm>
            <a:off x="6214510" y="6340943"/>
            <a:ext cx="457200" cy="182880"/>
          </a:xfrm>
          <a:prstGeom prst="rect">
            <a:avLst/>
          </a:prstGeom>
          <a:solidFill>
            <a:srgbClr val="FFFF00"/>
          </a:solidFill>
        </p:spPr>
        <p:txBody>
          <a:bodyPr wrap="none" lIns="0" rIns="0">
            <a:noAutofit/>
          </a:bodyPr>
          <a:lstStyle/>
          <a:p>
            <a:pPr algn="ctr"/>
            <a:r>
              <a:rPr lang="en-US" sz="600" dirty="0">
                <a:solidFill>
                  <a:srgbClr val="0C0001"/>
                </a:solidFill>
                <a:latin typeface="Arial" panose="020B0604020202020204" pitchFamily="34" charset="0"/>
              </a:rPr>
              <a:t>80~99%</a:t>
            </a:r>
            <a:endParaRPr lang="en-US" sz="600" dirty="0">
              <a:solidFill>
                <a:srgbClr val="0C0001"/>
              </a:solidFill>
            </a:endParaRPr>
          </a:p>
        </p:txBody>
      </p:sp>
      <p:sp>
        <p:nvSpPr>
          <p:cNvPr id="69" name="Rectangle 68"/>
          <p:cNvSpPr/>
          <p:nvPr/>
        </p:nvSpPr>
        <p:spPr>
          <a:xfrm>
            <a:off x="6868234" y="6340944"/>
            <a:ext cx="457200" cy="182880"/>
          </a:xfrm>
          <a:prstGeom prst="rect">
            <a:avLst/>
          </a:prstGeom>
          <a:solidFill>
            <a:srgbClr val="FF0000"/>
          </a:solidFill>
        </p:spPr>
        <p:txBody>
          <a:bodyPr wrap="none" lIns="0" rIns="0">
            <a:noAutofit/>
          </a:bodyPr>
          <a:lstStyle/>
          <a:p>
            <a:pPr algn="ctr"/>
            <a:r>
              <a:rPr lang="en-US" sz="600" dirty="0">
                <a:solidFill>
                  <a:srgbClr val="FFFFFF"/>
                </a:solidFill>
                <a:latin typeface="Arial" panose="020B0604020202020204" pitchFamily="34" charset="0"/>
              </a:rPr>
              <a:t> &lt; 80%  </a:t>
            </a:r>
            <a:endParaRPr lang="en-US" sz="600" dirty="0"/>
          </a:p>
        </p:txBody>
      </p:sp>
      <p:sp>
        <p:nvSpPr>
          <p:cNvPr id="28" name="Title 1">
            <a:extLst>
              <a:ext uri="{FF2B5EF4-FFF2-40B4-BE49-F238E27FC236}">
                <a16:creationId xmlns:a16="http://schemas.microsoft.com/office/drawing/2014/main" id="{4245CF2C-9D02-4A11-96DF-97BD67B7344A}"/>
              </a:ext>
            </a:extLst>
          </p:cNvPr>
          <p:cNvSpPr txBox="1">
            <a:spLocks/>
          </p:cNvSpPr>
          <p:nvPr/>
        </p:nvSpPr>
        <p:spPr>
          <a:xfrm>
            <a:off x="381853" y="233225"/>
            <a:ext cx="8436995" cy="428903"/>
          </a:xfrm>
          <a:prstGeom prst="rect">
            <a:avLst/>
          </a:prstGeom>
        </p:spPr>
        <p:txBody>
          <a:bodyPr vert="horz" lIns="0" tIns="0" rIns="0" bIns="0" rtlCol="0" anchor="t" anchorCtr="0">
            <a:noAutofit/>
          </a:bodyPr>
          <a:lstStyle>
            <a:lvl1pPr algn="r" defTabSz="870853" rtl="0" eaLnBrk="1" latinLnBrk="0" hangingPunct="1">
              <a:lnSpc>
                <a:spcPct val="88000"/>
              </a:lnSpc>
              <a:spcBef>
                <a:spcPct val="0"/>
              </a:spcBef>
              <a:buNone/>
              <a:defRPr sz="2000" b="1" kern="0">
                <a:solidFill>
                  <a:schemeClr val="tx1"/>
                </a:solidFill>
                <a:latin typeface="+mj-lt"/>
                <a:ea typeface="+mj-ea"/>
                <a:cs typeface="+mj-cs"/>
              </a:defRPr>
            </a:lvl1pPr>
          </a:lstStyle>
          <a:p>
            <a:pPr algn="l"/>
            <a:r>
              <a:rPr lang="en-US" sz="2400" dirty="0">
                <a:solidFill>
                  <a:srgbClr val="3B6D5B"/>
                </a:solidFill>
              </a:rPr>
              <a:t>COMPANY</a:t>
            </a:r>
            <a:r>
              <a:rPr lang="en-US" dirty="0"/>
              <a:t>:</a:t>
            </a:r>
            <a:r>
              <a:rPr lang="en-US" dirty="0">
                <a:solidFill>
                  <a:schemeClr val="bg1">
                    <a:lumMod val="65000"/>
                  </a:schemeClr>
                </a:solidFill>
              </a:rPr>
              <a:t> </a:t>
            </a:r>
            <a:r>
              <a:rPr lang="en-US" dirty="0">
                <a:solidFill>
                  <a:schemeClr val="bg1">
                    <a:lumMod val="50000"/>
                  </a:schemeClr>
                </a:solidFill>
              </a:rPr>
              <a:t>Overview &amp; Scorecard Summary</a:t>
            </a:r>
          </a:p>
        </p:txBody>
      </p:sp>
      <p:sp>
        <p:nvSpPr>
          <p:cNvPr id="27" name="Rectangle 26"/>
          <p:cNvSpPr>
            <a:spLocks noChangeArrowheads="1"/>
          </p:cNvSpPr>
          <p:nvPr/>
        </p:nvSpPr>
        <p:spPr bwMode="gray">
          <a:xfrm>
            <a:off x="6069121" y="1230882"/>
            <a:ext cx="5730157" cy="2105496"/>
          </a:xfrm>
          <a:prstGeom prst="rect">
            <a:avLst/>
          </a:prstGeom>
          <a:solidFill>
            <a:schemeClr val="bg1"/>
          </a:solidFill>
          <a:ln w="12700">
            <a:solidFill>
              <a:schemeClr val="bg1">
                <a:lumMod val="85000"/>
              </a:schemeClr>
            </a:solidFill>
            <a:miter lim="800000"/>
            <a:headEnd/>
            <a:tailEnd/>
          </a:ln>
        </p:spPr>
        <p:txBody>
          <a:bodyPr tIns="137160" anchor="t"/>
          <a:lstStyle/>
          <a:p>
            <a:pPr algn="just">
              <a:spcAft>
                <a:spcPts val="300"/>
              </a:spcAft>
            </a:pPr>
            <a:r>
              <a:rPr lang="en-US" sz="900" dirty="0">
                <a:solidFill>
                  <a:srgbClr val="0C0001"/>
                </a:solidFill>
                <a:latin typeface="Trebuchet MS" panose="020B0603020202020204" pitchFamily="34" charset="0"/>
              </a:rPr>
              <a:t>	</a:t>
            </a:r>
          </a:p>
        </p:txBody>
      </p:sp>
      <p:sp>
        <p:nvSpPr>
          <p:cNvPr id="29" name="Text Box 38"/>
          <p:cNvSpPr txBox="1">
            <a:spLocks noChangeArrowheads="1"/>
          </p:cNvSpPr>
          <p:nvPr/>
        </p:nvSpPr>
        <p:spPr bwMode="gray">
          <a:xfrm>
            <a:off x="6267264" y="1131268"/>
            <a:ext cx="1664424" cy="1846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spcBef>
                <a:spcPct val="50000"/>
              </a:spcBef>
            </a:pPr>
            <a:r>
              <a:rPr lang="en-US" sz="1200" b="1" dirty="0">
                <a:solidFill>
                  <a:schemeClr val="accent4">
                    <a:lumMod val="25000"/>
                  </a:schemeClr>
                </a:solidFill>
                <a:latin typeface="Candara" panose="020E0502030303020204" pitchFamily="34" charset="0"/>
              </a:rPr>
              <a:t>Scorecard Score (%)</a:t>
            </a:r>
          </a:p>
        </p:txBody>
      </p:sp>
      <p:sp>
        <p:nvSpPr>
          <p:cNvPr id="34" name="Rounded Rectangle 33"/>
          <p:cNvSpPr/>
          <p:nvPr/>
        </p:nvSpPr>
        <p:spPr bwMode="auto">
          <a:xfrm>
            <a:off x="11050580" y="1531770"/>
            <a:ext cx="372166" cy="263083"/>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algn="ctr"/>
            <a:r>
              <a:rPr lang="en-US" sz="1100" b="1" dirty="0">
                <a:solidFill>
                  <a:srgbClr val="0C0001"/>
                </a:solidFill>
              </a:rPr>
              <a:t>108%</a:t>
            </a:r>
          </a:p>
        </p:txBody>
      </p:sp>
      <p:sp>
        <p:nvSpPr>
          <p:cNvPr id="35" name="TextBox 34"/>
          <p:cNvSpPr txBox="1"/>
          <p:nvPr/>
        </p:nvSpPr>
        <p:spPr>
          <a:xfrm>
            <a:off x="10961135" y="1321943"/>
            <a:ext cx="533332" cy="153888"/>
          </a:xfrm>
          <a:prstGeom prst="rect">
            <a:avLst/>
          </a:prstGeom>
          <a:noFill/>
        </p:spPr>
        <p:txBody>
          <a:bodyPr wrap="square" lIns="0" tIns="0" rIns="0" bIns="0" rtlCol="0">
            <a:spAutoFit/>
          </a:bodyPr>
          <a:lstStyle/>
          <a:p>
            <a:pPr algn="ctr"/>
            <a:r>
              <a:rPr lang="en-US" sz="1000" kern="0" dirty="0">
                <a:solidFill>
                  <a:srgbClr val="0C0001"/>
                </a:solidFill>
              </a:rPr>
              <a:t>TOTAL</a:t>
            </a:r>
          </a:p>
        </p:txBody>
      </p:sp>
      <p:graphicFrame>
        <p:nvGraphicFramePr>
          <p:cNvPr id="40" name="Chart 39"/>
          <p:cNvGraphicFramePr/>
          <p:nvPr>
            <p:extLst>
              <p:ext uri="{D42A27DB-BD31-4B8C-83A1-F6EECF244321}">
                <p14:modId xmlns:p14="http://schemas.microsoft.com/office/powerpoint/2010/main" val="1908625806"/>
              </p:ext>
            </p:extLst>
          </p:nvPr>
        </p:nvGraphicFramePr>
        <p:xfrm>
          <a:off x="6174178" y="1324528"/>
          <a:ext cx="5008992" cy="19581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5876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animEffect transition="in" filter="fade">
                                      <p:cBhvr>
                                        <p:cTn id="21" dur="500"/>
                                        <p:tgtEl>
                                          <p:spTgt spid="4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fade">
                                      <p:cBhvr>
                                        <p:cTn id="24" dur="500"/>
                                        <p:tgtEl>
                                          <p:spTgt spid="4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fade">
                                      <p:cBhvr>
                                        <p:cTn id="27" dur="500"/>
                                        <p:tgtEl>
                                          <p:spTgt spid="5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2"/>
                                        </p:tgtEl>
                                        <p:attrNameLst>
                                          <p:attrName>style.visibility</p:attrName>
                                        </p:attrNameLst>
                                      </p:cBhvr>
                                      <p:to>
                                        <p:strVal val="visible"/>
                                      </p:to>
                                    </p:set>
                                    <p:animEffect transition="in" filter="fade">
                                      <p:cBhvr>
                                        <p:cTn id="3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2" grpId="0" animBg="1"/>
      <p:bldP spid="43" grpId="0" animBg="1"/>
      <p:bldP spid="26" grpId="0" animBg="1"/>
      <p:bldP spid="41" grpId="0" animBg="1"/>
      <p:bldP spid="50" grpId="0" animBg="1"/>
      <p:bldP spid="5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5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IMc7aiqbL0erfdWs7oDJv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IMc7aiqbL0erfdWs7oDJvA"/>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W‑Etihad-Rail">
  <a:themeElements>
    <a:clrScheme name="OW-Etihad-rail">
      <a:dk1>
        <a:srgbClr val="D1091E"/>
      </a:dk1>
      <a:lt1>
        <a:srgbClr val="FFFFFF"/>
      </a:lt1>
      <a:dk2>
        <a:srgbClr val="333333"/>
      </a:dk2>
      <a:lt2>
        <a:srgbClr val="CDCDCD"/>
      </a:lt2>
      <a:accent1>
        <a:srgbClr val="11032E"/>
      </a:accent1>
      <a:accent2>
        <a:srgbClr val="51AD32"/>
      </a:accent2>
      <a:accent3>
        <a:srgbClr val="292C69"/>
      </a:accent3>
      <a:accent4>
        <a:srgbClr val="CDCDCD"/>
      </a:accent4>
      <a:accent5>
        <a:srgbClr val="7A1532"/>
      </a:accent5>
      <a:accent6>
        <a:srgbClr val="C11147"/>
      </a:accent6>
      <a:hlink>
        <a:srgbClr val="E50051"/>
      </a:hlink>
      <a:folHlink>
        <a:srgbClr val="AE1548"/>
      </a:folHlink>
    </a:clrScheme>
    <a:fontScheme name="Etihad rail">
      <a:majorFont>
        <a:latin typeface="Trebuchet MS"/>
        <a:ea typeface=""/>
        <a:cs typeface=""/>
      </a:majorFont>
      <a:minorFont>
        <a:latin typeface="Trebuchet MS"/>
        <a:ea typeface=""/>
        <a:cs typeface=""/>
      </a:minorFont>
    </a:fontScheme>
    <a:fmtScheme name="Vanilla">
      <a:fillStyleLst>
        <a:solidFill>
          <a:schemeClr val="phClr"/>
        </a:solidFill>
        <a:solidFill>
          <a:schemeClr val="phClr">
            <a:tint val="0"/>
          </a:schemeClr>
        </a:solidFill>
        <a:solidFill>
          <a:schemeClr val="phClr"/>
        </a:solidFill>
      </a:fillStyleLst>
      <a:lnStyleLst>
        <a:ln w="6350" cap="flat" cmpd="sng" algn="ctr">
          <a:solidFill>
            <a:schemeClr val="phClr">
              <a:satMod val="105000"/>
            </a:schemeClr>
          </a:solidFill>
          <a:prstDash val="solid"/>
        </a:ln>
        <a:ln w="9525" cap="flat" cmpd="sng" algn="ctr">
          <a:solidFill>
            <a:schemeClr val="phClr"/>
          </a:solidFill>
          <a:prstDash val="solid"/>
        </a:ln>
        <a:ln w="95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9525">
          <a:solidFill>
            <a:schemeClr val="accent3"/>
          </a:solidFill>
        </a:ln>
      </a:spPr>
      <a:bodyPr lIns="73152" tIns="73152" rIns="73152" bIns="73152" rtlCol="0" anchor="ctr"/>
      <a:lstStyle>
        <a:defPPr algn="ctr">
          <a:defRPr sz="1000" kern="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3"/>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000" kern="0" dirty="0" err="1" smtClean="0"/>
        </a:defPPr>
      </a:lstStyle>
    </a:txDef>
  </a:objectDefaults>
  <a:extraClrSchemeLst/>
  <a:extLst>
    <a:ext uri="{05A4C25C-085E-4340-85A3-A5531E510DB2}">
      <thm15:themeFamily xmlns:thm15="http://schemas.microsoft.com/office/thememl/2012/main" name="Presentation1.pptx" id="{045A958E-6ACC-461D-B53D-11390A2A2403}" vid="{E6ADF3C9-63DD-4917-B259-1F25E5A4E983}"/>
    </a:ext>
  </a:extLst>
</a:theme>
</file>

<file path=ppt/theme/theme2.xml><?xml version="1.0" encoding="utf-8"?>
<a:theme xmlns:a="http://schemas.openxmlformats.org/drawingml/2006/main" name="Vanilla">
  <a:themeElements>
    <a:clrScheme name="Vanilla">
      <a:dk1>
        <a:sysClr val="windowText" lastClr="000000"/>
      </a:dk1>
      <a:lt1>
        <a:sysClr val="window" lastClr="FFFFFF"/>
      </a:lt1>
      <a:dk2>
        <a:srgbClr val="28356A"/>
      </a:dk2>
      <a:lt2>
        <a:srgbClr val="FFFFFF"/>
      </a:lt2>
      <a:accent1>
        <a:srgbClr val="4A5FBA"/>
      </a:accent1>
      <a:accent2>
        <a:srgbClr val="A6B1DE"/>
      </a:accent2>
      <a:accent3>
        <a:srgbClr val="515151"/>
      </a:accent3>
      <a:accent4>
        <a:srgbClr val="CBCBCB"/>
      </a:accent4>
      <a:accent5>
        <a:srgbClr val="964698"/>
      </a:accent5>
      <a:accent6>
        <a:srgbClr val="D5A6D6"/>
      </a:accent6>
      <a:hlink>
        <a:srgbClr val="515151"/>
      </a:hlink>
      <a:folHlink>
        <a:srgbClr val="CBCBCB"/>
      </a:folHlink>
    </a:clrScheme>
    <a:fontScheme name="Oliver Wyman">
      <a:majorFont>
        <a:latin typeface="Arial"/>
        <a:ea typeface=""/>
        <a:cs typeface=""/>
        <a:font script="Jpan" typeface="Meiryo"/>
        <a:font script="Hang" typeface="맑은 고딕"/>
        <a:font script="Hans" typeface="STKaiti"/>
        <a:font script="Hant" typeface="STKait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Meiryo"/>
        <a:font script="Hang" typeface="맑은 고딕"/>
        <a:font script="Hans" typeface="STKaiti"/>
        <a:font script="Hant" typeface="STKaiti"/>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liver Wyman">
      <a:fillStyleLst>
        <a:solidFill>
          <a:schemeClr val="phClr"/>
        </a:solidFill>
        <a:solidFill>
          <a:schemeClr val="phClr">
            <a:tint val="0"/>
          </a:schemeClr>
        </a:solidFill>
        <a:solidFill>
          <a:schemeClr val="phClr"/>
        </a:solidFill>
      </a:fillStyleLst>
      <a:lnStyleLst>
        <a:ln w="6350" cap="flat" cmpd="sng" algn="ctr">
          <a:solidFill>
            <a:schemeClr val="phClr">
              <a:satMod val="105000"/>
            </a:schemeClr>
          </a:solidFill>
          <a:prstDash val="solid"/>
        </a:ln>
        <a:ln w="9525" cap="flat" cmpd="sng" algn="ctr">
          <a:solidFill>
            <a:schemeClr val="phClr"/>
          </a:solidFill>
          <a:prstDash val="solid"/>
        </a:ln>
        <a:ln w="95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9525">
          <a:solidFill>
            <a:schemeClr val="accent3"/>
          </a:solidFill>
        </a:ln>
      </a:spPr>
      <a:bodyPr lIns="73152" tIns="73152" rIns="73152" bIns="73152" rtlCol="0" anchor="ctr"/>
      <a:lstStyle>
        <a:defPPr algn="ctr">
          <a:defRPr sz="1000" kern="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3"/>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000" kern="0" dirty="0" err="1" smtClean="0"/>
        </a:defPPr>
      </a:lstStyle>
    </a:txDef>
  </a:objectDefaults>
  <a:extraClrSchemeLst/>
  <a:extLst>
    <a:ext uri="{05A4C25C-085E-4340-85A3-A5531E510DB2}">
      <thm15:themeFamily xmlns:thm15="http://schemas.microsoft.com/office/thememl/2012/main" name="Vanilla.potx" id="{22C88B83-592E-41EC-9EF9-9A0374C5CECE}" vid="{E1F90C0E-1C18-4989-BACD-AFFB6BEC7234}"/>
    </a:ext>
  </a:extLst>
</a:theme>
</file>

<file path=ppt/theme/theme3.xml><?xml version="1.0" encoding="utf-8"?>
<a:theme xmlns:a="http://schemas.openxmlformats.org/drawingml/2006/main" name="Vanilla">
  <a:themeElements>
    <a:clrScheme name="Vanilla">
      <a:dk1>
        <a:sysClr val="windowText" lastClr="000000"/>
      </a:dk1>
      <a:lt1>
        <a:sysClr val="window" lastClr="FFFFFF"/>
      </a:lt1>
      <a:dk2>
        <a:srgbClr val="28356A"/>
      </a:dk2>
      <a:lt2>
        <a:srgbClr val="FFFFFF"/>
      </a:lt2>
      <a:accent1>
        <a:srgbClr val="4A5FBA"/>
      </a:accent1>
      <a:accent2>
        <a:srgbClr val="A6B1DE"/>
      </a:accent2>
      <a:accent3>
        <a:srgbClr val="515151"/>
      </a:accent3>
      <a:accent4>
        <a:srgbClr val="CBCBCB"/>
      </a:accent4>
      <a:accent5>
        <a:srgbClr val="964698"/>
      </a:accent5>
      <a:accent6>
        <a:srgbClr val="D5A6D6"/>
      </a:accent6>
      <a:hlink>
        <a:srgbClr val="515151"/>
      </a:hlink>
      <a:folHlink>
        <a:srgbClr val="CBCBCB"/>
      </a:folHlink>
    </a:clrScheme>
    <a:fontScheme name="Oliver Wyman">
      <a:majorFont>
        <a:latin typeface="Arial"/>
        <a:ea typeface=""/>
        <a:cs typeface=""/>
        <a:font script="Jpan" typeface="Meiryo"/>
        <a:font script="Hang" typeface="맑은 고딕"/>
        <a:font script="Hans" typeface="STKaiti"/>
        <a:font script="Hant" typeface="STKaiti"/>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Meiryo"/>
        <a:font script="Hang" typeface="맑은 고딕"/>
        <a:font script="Hans" typeface="STKaiti"/>
        <a:font script="Hant" typeface="STKaiti"/>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liver Wyman">
      <a:fillStyleLst>
        <a:solidFill>
          <a:schemeClr val="phClr"/>
        </a:solidFill>
        <a:solidFill>
          <a:schemeClr val="phClr">
            <a:tint val="0"/>
          </a:schemeClr>
        </a:solidFill>
        <a:solidFill>
          <a:schemeClr val="phClr"/>
        </a:solidFill>
      </a:fillStyleLst>
      <a:lnStyleLst>
        <a:ln w="6350" cap="flat" cmpd="sng" algn="ctr">
          <a:solidFill>
            <a:schemeClr val="phClr">
              <a:satMod val="105000"/>
            </a:schemeClr>
          </a:solidFill>
          <a:prstDash val="solid"/>
        </a:ln>
        <a:ln w="9525" cap="flat" cmpd="sng" algn="ctr">
          <a:solidFill>
            <a:schemeClr val="phClr"/>
          </a:solidFill>
          <a:prstDash val="solid"/>
        </a:ln>
        <a:ln w="95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9525">
          <a:solidFill>
            <a:schemeClr val="accent3"/>
          </a:solidFill>
        </a:ln>
      </a:spPr>
      <a:bodyPr lIns="73152" tIns="73152" rIns="73152" bIns="73152" rtlCol="0" anchor="ctr"/>
      <a:lstStyle>
        <a:defPPr algn="ctr">
          <a:defRPr sz="1000" kern="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3"/>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000" kern="0" dirty="0" err="1" smtClean="0"/>
        </a:defPPr>
      </a:lstStyle>
    </a:txDef>
  </a:objectDefaults>
  <a:extraClrSchemeLst/>
  <a:extLst>
    <a:ext uri="{05A4C25C-085E-4340-85A3-A5531E510DB2}">
      <thm15:themeFamily xmlns:thm15="http://schemas.microsoft.com/office/thememl/2012/main" name="Vanilla.potx" id="{22C88B83-592E-41EC-9EF9-9A0374C5CECE}" vid="{E1F90C0E-1C18-4989-BACD-AFFB6BEC723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ontrol xmlns="http://schemas.microsoft.com/VisualStudio/2011/storyboarding/control">
  <Id Name="ceec46ee-b371-4957-983e-2c61959b1abe" Revision="1" Stencil="Icons_2" StencilVersion="1.0"/>
</Control>
</file>

<file path=customXml/item2.xml><?xml version="1.0" encoding="utf-8"?>
<Control xmlns="http://schemas.microsoft.com/VisualStudio/2011/storyboarding/control">
  <Id Name="aa538f0c-e0ab-47a6-832b-742b42867dbc" Revision="1" Stencil="Icons_4" StencilVersion="1.0"/>
</Control>
</file>

<file path=customXml/item3.xml><?xml version="1.0" encoding="utf-8"?>
<Control xmlns="http://schemas.microsoft.com/VisualStudio/2011/storyboarding/control">
  <Id Name="832e3115-7356-4e2f-a6e2-52c17f3d5695" Revision="1" Stencil="Icons_3" StencilVersion="1.0"/>
</Control>
</file>

<file path=customXml/item4.xml><?xml version="1.0" encoding="utf-8"?>
<Control xmlns="http://schemas.microsoft.com/VisualStudio/2011/storyboarding/control">
  <Id Name="edcf0e4b-dcad-4075-9140-04b212633f54" Revision="1" Stencil="Icons_3" StencilVersion="1.0"/>
</Control>
</file>

<file path=customXml/item5.xml><?xml version="1.0" encoding="utf-8"?>
<Control xmlns="http://schemas.microsoft.com/VisualStudio/2011/storyboarding/control">
  <Id Name="150477d9-a892-404c-997a-178127e87c28" Revision="1" Stencil="Icons_4" StencilVersion="1.0"/>
</Control>
</file>

<file path=customXml/itemProps1.xml><?xml version="1.0" encoding="utf-8"?>
<ds:datastoreItem xmlns:ds="http://schemas.openxmlformats.org/officeDocument/2006/customXml" ds:itemID="{D7F07AEF-31DF-4A7D-ADBB-E9AC805F04AB}">
  <ds:schemaRefs>
    <ds:schemaRef ds:uri="http://schemas.microsoft.com/VisualStudio/2011/storyboarding/control"/>
  </ds:schemaRefs>
</ds:datastoreItem>
</file>

<file path=customXml/itemProps2.xml><?xml version="1.0" encoding="utf-8"?>
<ds:datastoreItem xmlns:ds="http://schemas.openxmlformats.org/officeDocument/2006/customXml" ds:itemID="{9F09B581-7AED-4A1A-8E7E-AE41619B05FE}">
  <ds:schemaRefs>
    <ds:schemaRef ds:uri="http://schemas.microsoft.com/VisualStudio/2011/storyboarding/control"/>
  </ds:schemaRefs>
</ds:datastoreItem>
</file>

<file path=customXml/itemProps3.xml><?xml version="1.0" encoding="utf-8"?>
<ds:datastoreItem xmlns:ds="http://schemas.openxmlformats.org/officeDocument/2006/customXml" ds:itemID="{1E347B0C-45FA-4163-B0B2-8D6BC87AF36C}">
  <ds:schemaRefs>
    <ds:schemaRef ds:uri="http://schemas.microsoft.com/VisualStudio/2011/storyboarding/control"/>
  </ds:schemaRefs>
</ds:datastoreItem>
</file>

<file path=customXml/itemProps4.xml><?xml version="1.0" encoding="utf-8"?>
<ds:datastoreItem xmlns:ds="http://schemas.openxmlformats.org/officeDocument/2006/customXml" ds:itemID="{1F5A2D80-CF3A-42B4-AE40-844B3A6ED3CB}">
  <ds:schemaRefs>
    <ds:schemaRef ds:uri="http://schemas.microsoft.com/VisualStudio/2011/storyboarding/control"/>
  </ds:schemaRefs>
</ds:datastoreItem>
</file>

<file path=customXml/itemProps5.xml><?xml version="1.0" encoding="utf-8"?>
<ds:datastoreItem xmlns:ds="http://schemas.openxmlformats.org/officeDocument/2006/customXml" ds:itemID="{BC5B5B6F-CF75-46C3-A24C-ADA2F38382F0}">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emplate/>
  <TotalTime>12894</TotalTime>
  <Words>1586</Words>
  <Application>Microsoft Office PowerPoint</Application>
  <PresentationFormat>Widescreen</PresentationFormat>
  <Paragraphs>547</Paragraphs>
  <Slides>23</Slides>
  <Notes>19</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Candara</vt:lpstr>
      <vt:lpstr>Trebuchet MS</vt:lpstr>
      <vt:lpstr>Wingdings</vt:lpstr>
      <vt:lpstr>OW‑Etihad-Rail</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Eidenschink, Frank</dc:creator>
  <cp:keywords>TemplateVersion: DTP.PPTVanilla.20170901.2</cp:keywords>
  <cp:lastModifiedBy>hp290g3 4ce94833rh</cp:lastModifiedBy>
  <cp:revision>1133</cp:revision>
  <cp:lastPrinted>2018-07-29T04:42:07Z</cp:lastPrinted>
  <dcterms:created xsi:type="dcterms:W3CDTF">2018-03-29T09:01:03Z</dcterms:created>
  <dcterms:modified xsi:type="dcterms:W3CDTF">2022-04-19T11:17:45Z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Version">
    <vt:lpwstr>2017/09/01</vt:lpwstr>
  </property>
  <property fmtid="{D5CDD505-2E9C-101B-9397-08002B2CF9AE}" pid="3" name="DocumentMSOLanguageID">
    <vt:lpwstr>msoLanguageIDEnglishUK</vt:lpwstr>
  </property>
</Properties>
</file>